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5" r:id="rId16"/>
    <p:sldId id="269" r:id="rId17"/>
    <p:sldId id="283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40CB85-9C72-4537-9900-22C53E295A41}" v="157" dt="2020-10-09T06:31:44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9" autoAdjust="0"/>
    <p:restoredTop sz="72080" autoAdjust="0"/>
  </p:normalViewPr>
  <p:slideViewPr>
    <p:cSldViewPr snapToGrid="0">
      <p:cViewPr varScale="1">
        <p:scale>
          <a:sx n="48" d="100"/>
          <a:sy n="48" d="100"/>
        </p:scale>
        <p:origin x="5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eke van Tuinen" userId="ed22c550-b84f-4481-816d-c5ae7bd4721b" providerId="ADAL" clId="{59BE7C55-8EF1-46ED-A656-E34816DB1BF3}"/>
    <pc:docChg chg="modSld">
      <pc:chgData name="Hanneke van Tuinen" userId="ed22c550-b84f-4481-816d-c5ae7bd4721b" providerId="ADAL" clId="{59BE7C55-8EF1-46ED-A656-E34816DB1BF3}" dt="2020-02-23T15:08:08.551" v="0" actId="1076"/>
      <pc:docMkLst>
        <pc:docMk/>
      </pc:docMkLst>
      <pc:sldChg chg="modSp">
        <pc:chgData name="Hanneke van Tuinen" userId="ed22c550-b84f-4481-816d-c5ae7bd4721b" providerId="ADAL" clId="{59BE7C55-8EF1-46ED-A656-E34816DB1BF3}" dt="2020-02-23T15:08:08.551" v="0" actId="1076"/>
        <pc:sldMkLst>
          <pc:docMk/>
          <pc:sldMk cId="370539896" sldId="258"/>
        </pc:sldMkLst>
        <pc:picChg chg="mod">
          <ac:chgData name="Hanneke van Tuinen" userId="ed22c550-b84f-4481-816d-c5ae7bd4721b" providerId="ADAL" clId="{59BE7C55-8EF1-46ED-A656-E34816DB1BF3}" dt="2020-02-23T15:08:08.551" v="0" actId="1076"/>
          <ac:picMkLst>
            <pc:docMk/>
            <pc:sldMk cId="370539896" sldId="258"/>
            <ac:picMk id="5" creationId="{00000000-0000-0000-0000-000000000000}"/>
          </ac:picMkLst>
        </pc:picChg>
      </pc:sldChg>
    </pc:docChg>
  </pc:docChgLst>
  <pc:docChgLst>
    <pc:chgData name="Hanneke van Tuinen" userId="ed22c550-b84f-4481-816d-c5ae7bd4721b" providerId="ADAL" clId="{C75B8F6C-1F9F-45E5-A5E0-6947AC28343B}"/>
    <pc:docChg chg="undo custSel mod modSld">
      <pc:chgData name="Hanneke van Tuinen" userId="ed22c550-b84f-4481-816d-c5ae7bd4721b" providerId="ADAL" clId="{C75B8F6C-1F9F-45E5-A5E0-6947AC28343B}" dt="2019-12-06T11:07:56.046" v="532" actId="1076"/>
      <pc:docMkLst>
        <pc:docMk/>
      </pc:docMkLst>
      <pc:sldChg chg="addSp modSp mod setBg">
        <pc:chgData name="Hanneke van Tuinen" userId="ed22c550-b84f-4481-816d-c5ae7bd4721b" providerId="ADAL" clId="{C75B8F6C-1F9F-45E5-A5E0-6947AC28343B}" dt="2019-12-06T07:54:01.209" v="129" actId="26606"/>
        <pc:sldMkLst>
          <pc:docMk/>
          <pc:sldMk cId="2586285499" sldId="257"/>
        </pc:sldMkLst>
        <pc:spChg chg="mod">
          <ac:chgData name="Hanneke van Tuinen" userId="ed22c550-b84f-4481-816d-c5ae7bd4721b" providerId="ADAL" clId="{C75B8F6C-1F9F-45E5-A5E0-6947AC28343B}" dt="2019-12-06T07:54:01.209" v="129" actId="26606"/>
          <ac:spMkLst>
            <pc:docMk/>
            <pc:sldMk cId="2586285499" sldId="257"/>
            <ac:spMk id="2" creationId="{00000000-0000-0000-0000-000000000000}"/>
          </ac:spMkLst>
        </pc:spChg>
        <pc:spChg chg="mod">
          <ac:chgData name="Hanneke van Tuinen" userId="ed22c550-b84f-4481-816d-c5ae7bd4721b" providerId="ADAL" clId="{C75B8F6C-1F9F-45E5-A5E0-6947AC28343B}" dt="2019-12-06T07:54:01.209" v="129" actId="26606"/>
          <ac:spMkLst>
            <pc:docMk/>
            <pc:sldMk cId="2586285499" sldId="257"/>
            <ac:spMk id="3" creationId="{00000000-0000-0000-0000-000000000000}"/>
          </ac:spMkLst>
        </pc:spChg>
        <pc:picChg chg="add">
          <ac:chgData name="Hanneke van Tuinen" userId="ed22c550-b84f-4481-816d-c5ae7bd4721b" providerId="ADAL" clId="{C75B8F6C-1F9F-45E5-A5E0-6947AC28343B}" dt="2019-12-06T07:54:01.209" v="129" actId="26606"/>
          <ac:picMkLst>
            <pc:docMk/>
            <pc:sldMk cId="2586285499" sldId="257"/>
            <ac:picMk id="7" creationId="{37ADF2A2-4F11-416A-A69D-92355613503D}"/>
          </ac:picMkLst>
        </pc:picChg>
      </pc:sldChg>
      <pc:sldChg chg="addSp delSp modSp mod setBg">
        <pc:chgData name="Hanneke van Tuinen" userId="ed22c550-b84f-4481-816d-c5ae7bd4721b" providerId="ADAL" clId="{C75B8F6C-1F9F-45E5-A5E0-6947AC28343B}" dt="2019-12-06T07:54:46.161" v="132" actId="26606"/>
        <pc:sldMkLst>
          <pc:docMk/>
          <pc:sldMk cId="370539896" sldId="258"/>
        </pc:sldMkLst>
        <pc:spChg chg="mod">
          <ac:chgData name="Hanneke van Tuinen" userId="ed22c550-b84f-4481-816d-c5ae7bd4721b" providerId="ADAL" clId="{C75B8F6C-1F9F-45E5-A5E0-6947AC28343B}" dt="2019-12-06T07:54:46.161" v="132" actId="26606"/>
          <ac:spMkLst>
            <pc:docMk/>
            <pc:sldMk cId="370539896" sldId="258"/>
            <ac:spMk id="2" creationId="{00000000-0000-0000-0000-000000000000}"/>
          </ac:spMkLst>
        </pc:spChg>
        <pc:spChg chg="mod">
          <ac:chgData name="Hanneke van Tuinen" userId="ed22c550-b84f-4481-816d-c5ae7bd4721b" providerId="ADAL" clId="{C75B8F6C-1F9F-45E5-A5E0-6947AC28343B}" dt="2019-12-06T07:54:46.161" v="132" actId="26606"/>
          <ac:spMkLst>
            <pc:docMk/>
            <pc:sldMk cId="370539896" sldId="258"/>
            <ac:spMk id="3" creationId="{00000000-0000-0000-0000-000000000000}"/>
          </ac:spMkLst>
        </pc:spChg>
        <pc:spChg chg="add del">
          <ac:chgData name="Hanneke van Tuinen" userId="ed22c550-b84f-4481-816d-c5ae7bd4721b" providerId="ADAL" clId="{C75B8F6C-1F9F-45E5-A5E0-6947AC28343B}" dt="2019-12-06T07:54:46.161" v="131" actId="26606"/>
          <ac:spMkLst>
            <pc:docMk/>
            <pc:sldMk cId="370539896" sldId="258"/>
            <ac:spMk id="10" creationId="{DDAF2000-5A6B-4974-8443-11636388A1F9}"/>
          </ac:spMkLst>
        </pc:spChg>
        <pc:spChg chg="add del">
          <ac:chgData name="Hanneke van Tuinen" userId="ed22c550-b84f-4481-816d-c5ae7bd4721b" providerId="ADAL" clId="{C75B8F6C-1F9F-45E5-A5E0-6947AC28343B}" dt="2019-12-06T07:54:46.161" v="131" actId="26606"/>
          <ac:spMkLst>
            <pc:docMk/>
            <pc:sldMk cId="370539896" sldId="258"/>
            <ac:spMk id="12" creationId="{291309F6-BCF2-4F38-A2F7-3B705A8AA22B}"/>
          </ac:spMkLst>
        </pc:spChg>
        <pc:spChg chg="add del">
          <ac:chgData name="Hanneke van Tuinen" userId="ed22c550-b84f-4481-816d-c5ae7bd4721b" providerId="ADAL" clId="{C75B8F6C-1F9F-45E5-A5E0-6947AC28343B}" dt="2019-12-06T07:54:46.161" v="131" actId="26606"/>
          <ac:spMkLst>
            <pc:docMk/>
            <pc:sldMk cId="370539896" sldId="258"/>
            <ac:spMk id="14" creationId="{0595ABCA-4CF7-42C3-84A4-CF35EA4F51EE}"/>
          </ac:spMkLst>
        </pc:spChg>
        <pc:spChg chg="add del">
          <ac:chgData name="Hanneke van Tuinen" userId="ed22c550-b84f-4481-816d-c5ae7bd4721b" providerId="ADAL" clId="{C75B8F6C-1F9F-45E5-A5E0-6947AC28343B}" dt="2019-12-06T07:54:46.161" v="131" actId="26606"/>
          <ac:spMkLst>
            <pc:docMk/>
            <pc:sldMk cId="370539896" sldId="258"/>
            <ac:spMk id="16" creationId="{C1465B32-9198-475B-A052-07B1966157B7}"/>
          </ac:spMkLst>
        </pc:spChg>
        <pc:spChg chg="add del">
          <ac:chgData name="Hanneke van Tuinen" userId="ed22c550-b84f-4481-816d-c5ae7bd4721b" providerId="ADAL" clId="{C75B8F6C-1F9F-45E5-A5E0-6947AC28343B}" dt="2019-12-06T07:54:46.161" v="131" actId="26606"/>
          <ac:spMkLst>
            <pc:docMk/>
            <pc:sldMk cId="370539896" sldId="258"/>
            <ac:spMk id="18" creationId="{4EFF28AE-37C6-4221-BEB4-4A39759F1337}"/>
          </ac:spMkLst>
        </pc:spChg>
        <pc:spChg chg="add">
          <ac:chgData name="Hanneke van Tuinen" userId="ed22c550-b84f-4481-816d-c5ae7bd4721b" providerId="ADAL" clId="{C75B8F6C-1F9F-45E5-A5E0-6947AC28343B}" dt="2019-12-06T07:54:46.161" v="132" actId="26606"/>
          <ac:spMkLst>
            <pc:docMk/>
            <pc:sldMk cId="370539896" sldId="258"/>
            <ac:spMk id="20" creationId="{2C066968-96A8-4DA8-93E2-27F881313C0D}"/>
          </ac:spMkLst>
        </pc:spChg>
        <pc:spChg chg="add">
          <ac:chgData name="Hanneke van Tuinen" userId="ed22c550-b84f-4481-816d-c5ae7bd4721b" providerId="ADAL" clId="{C75B8F6C-1F9F-45E5-A5E0-6947AC28343B}" dt="2019-12-06T07:54:46.161" v="132" actId="26606"/>
          <ac:spMkLst>
            <pc:docMk/>
            <pc:sldMk cId="370539896" sldId="258"/>
            <ac:spMk id="21" creationId="{F0B400E4-7ABF-44FF-8616-462F28917C36}"/>
          </ac:spMkLst>
        </pc:spChg>
        <pc:picChg chg="mod ord">
          <ac:chgData name="Hanneke van Tuinen" userId="ed22c550-b84f-4481-816d-c5ae7bd4721b" providerId="ADAL" clId="{C75B8F6C-1F9F-45E5-A5E0-6947AC28343B}" dt="2019-12-06T07:54:46.161" v="132" actId="26606"/>
          <ac:picMkLst>
            <pc:docMk/>
            <pc:sldMk cId="370539896" sldId="258"/>
            <ac:picMk id="4" creationId="{00000000-0000-0000-0000-000000000000}"/>
          </ac:picMkLst>
        </pc:picChg>
        <pc:picChg chg="mod ord">
          <ac:chgData name="Hanneke van Tuinen" userId="ed22c550-b84f-4481-816d-c5ae7bd4721b" providerId="ADAL" clId="{C75B8F6C-1F9F-45E5-A5E0-6947AC28343B}" dt="2019-12-06T07:54:46.161" v="132" actId="26606"/>
          <ac:picMkLst>
            <pc:docMk/>
            <pc:sldMk cId="370539896" sldId="258"/>
            <ac:picMk id="5" creationId="{00000000-0000-0000-0000-000000000000}"/>
          </ac:picMkLst>
        </pc:picChg>
        <pc:cxnChg chg="add">
          <ac:chgData name="Hanneke van Tuinen" userId="ed22c550-b84f-4481-816d-c5ae7bd4721b" providerId="ADAL" clId="{C75B8F6C-1F9F-45E5-A5E0-6947AC28343B}" dt="2019-12-06T07:54:46.161" v="132" actId="26606"/>
          <ac:cxnSpMkLst>
            <pc:docMk/>
            <pc:sldMk cId="370539896" sldId="258"/>
            <ac:cxnSpMk id="22" creationId="{58701537-A285-444A-A1D5-75B7092DF4D6}"/>
          </ac:cxnSpMkLst>
        </pc:cxnChg>
      </pc:sldChg>
      <pc:sldChg chg="addSp delSp modSp mod setBg setClrOvrMap">
        <pc:chgData name="Hanneke van Tuinen" userId="ed22c550-b84f-4481-816d-c5ae7bd4721b" providerId="ADAL" clId="{C75B8F6C-1F9F-45E5-A5E0-6947AC28343B}" dt="2019-12-06T07:55:27.314" v="141" actId="26606"/>
        <pc:sldMkLst>
          <pc:docMk/>
          <pc:sldMk cId="1001408252" sldId="259"/>
        </pc:sldMkLst>
        <pc:spChg chg="mod">
          <ac:chgData name="Hanneke van Tuinen" userId="ed22c550-b84f-4481-816d-c5ae7bd4721b" providerId="ADAL" clId="{C75B8F6C-1F9F-45E5-A5E0-6947AC28343B}" dt="2019-12-06T07:55:27.314" v="141" actId="26606"/>
          <ac:spMkLst>
            <pc:docMk/>
            <pc:sldMk cId="1001408252" sldId="259"/>
            <ac:spMk id="2" creationId="{00000000-0000-0000-0000-000000000000}"/>
          </ac:spMkLst>
        </pc:spChg>
        <pc:spChg chg="mod">
          <ac:chgData name="Hanneke van Tuinen" userId="ed22c550-b84f-4481-816d-c5ae7bd4721b" providerId="ADAL" clId="{C75B8F6C-1F9F-45E5-A5E0-6947AC28343B}" dt="2019-12-06T07:55:27.314" v="141" actId="26606"/>
          <ac:spMkLst>
            <pc:docMk/>
            <pc:sldMk cId="1001408252" sldId="259"/>
            <ac:spMk id="3" creationId="{00000000-0000-0000-0000-000000000000}"/>
          </ac:spMkLst>
        </pc:spChg>
        <pc:spChg chg="add">
          <ac:chgData name="Hanneke van Tuinen" userId="ed22c550-b84f-4481-816d-c5ae7bd4721b" providerId="ADAL" clId="{C75B8F6C-1F9F-45E5-A5E0-6947AC28343B}" dt="2019-12-06T07:55:27.314" v="141" actId="26606"/>
          <ac:spMkLst>
            <pc:docMk/>
            <pc:sldMk cId="1001408252" sldId="259"/>
            <ac:spMk id="5" creationId="{A10C41F2-1746-4431-9B52-B9F147A896B8}"/>
          </ac:spMkLst>
        </pc:spChg>
        <pc:spChg chg="add">
          <ac:chgData name="Hanneke van Tuinen" userId="ed22c550-b84f-4481-816d-c5ae7bd4721b" providerId="ADAL" clId="{C75B8F6C-1F9F-45E5-A5E0-6947AC28343B}" dt="2019-12-06T07:55:27.314" v="141" actId="26606"/>
          <ac:spMkLst>
            <pc:docMk/>
            <pc:sldMk cId="1001408252" sldId="259"/>
            <ac:spMk id="6" creationId="{7984928E-D694-4849-BBAD-D7C7DC405478}"/>
          </ac:spMkLst>
        </pc:spChg>
        <pc:spChg chg="add del">
          <ac:chgData name="Hanneke van Tuinen" userId="ed22c550-b84f-4481-816d-c5ae7bd4721b" providerId="ADAL" clId="{C75B8F6C-1F9F-45E5-A5E0-6947AC28343B}" dt="2019-12-06T07:55:09.785" v="134" actId="26606"/>
          <ac:spMkLst>
            <pc:docMk/>
            <pc:sldMk cId="1001408252" sldId="259"/>
            <ac:spMk id="8" creationId="{A10C41F2-1746-4431-9B52-B9F147A896B8}"/>
          </ac:spMkLst>
        </pc:spChg>
        <pc:spChg chg="add del">
          <ac:chgData name="Hanneke van Tuinen" userId="ed22c550-b84f-4481-816d-c5ae7bd4721b" providerId="ADAL" clId="{C75B8F6C-1F9F-45E5-A5E0-6947AC28343B}" dt="2019-12-06T07:55:09.785" v="134" actId="26606"/>
          <ac:spMkLst>
            <pc:docMk/>
            <pc:sldMk cId="1001408252" sldId="259"/>
            <ac:spMk id="10" creationId="{7984928E-D694-4849-BBAD-D7C7DC405478}"/>
          </ac:spMkLst>
        </pc:spChg>
        <pc:cxnChg chg="add">
          <ac:chgData name="Hanneke van Tuinen" userId="ed22c550-b84f-4481-816d-c5ae7bd4721b" providerId="ADAL" clId="{C75B8F6C-1F9F-45E5-A5E0-6947AC28343B}" dt="2019-12-06T07:55:27.314" v="141" actId="26606"/>
          <ac:cxnSpMkLst>
            <pc:docMk/>
            <pc:sldMk cId="1001408252" sldId="259"/>
            <ac:cxnSpMk id="7" creationId="{99237721-19CF-41B1-AA0A-E1E1A8282D52}"/>
          </ac:cxnSpMkLst>
        </pc:cxnChg>
        <pc:cxnChg chg="add del">
          <ac:chgData name="Hanneke van Tuinen" userId="ed22c550-b84f-4481-816d-c5ae7bd4721b" providerId="ADAL" clId="{C75B8F6C-1F9F-45E5-A5E0-6947AC28343B}" dt="2019-12-06T07:55:09.785" v="134" actId="26606"/>
          <ac:cxnSpMkLst>
            <pc:docMk/>
            <pc:sldMk cId="1001408252" sldId="259"/>
            <ac:cxnSpMk id="12" creationId="{99237721-19CF-41B1-AA0A-E1E1A8282D52}"/>
          </ac:cxnSpMkLst>
        </pc:cxnChg>
      </pc:sldChg>
      <pc:sldChg chg="addSp delSp modSp mod setBg setClrOvrMap">
        <pc:chgData name="Hanneke van Tuinen" userId="ed22c550-b84f-4481-816d-c5ae7bd4721b" providerId="ADAL" clId="{C75B8F6C-1F9F-45E5-A5E0-6947AC28343B}" dt="2019-12-06T07:55:41.747" v="144" actId="26606"/>
        <pc:sldMkLst>
          <pc:docMk/>
          <pc:sldMk cId="256001888" sldId="260"/>
        </pc:sldMkLst>
        <pc:spChg chg="mod">
          <ac:chgData name="Hanneke van Tuinen" userId="ed22c550-b84f-4481-816d-c5ae7bd4721b" providerId="ADAL" clId="{C75B8F6C-1F9F-45E5-A5E0-6947AC28343B}" dt="2019-12-06T07:55:41.747" v="144" actId="26606"/>
          <ac:spMkLst>
            <pc:docMk/>
            <pc:sldMk cId="256001888" sldId="260"/>
            <ac:spMk id="2" creationId="{00000000-0000-0000-0000-000000000000}"/>
          </ac:spMkLst>
        </pc:spChg>
        <pc:spChg chg="mod">
          <ac:chgData name="Hanneke van Tuinen" userId="ed22c550-b84f-4481-816d-c5ae7bd4721b" providerId="ADAL" clId="{C75B8F6C-1F9F-45E5-A5E0-6947AC28343B}" dt="2019-12-06T07:55:41.747" v="144" actId="26606"/>
          <ac:spMkLst>
            <pc:docMk/>
            <pc:sldMk cId="256001888" sldId="260"/>
            <ac:spMk id="3" creationId="{00000000-0000-0000-0000-000000000000}"/>
          </ac:spMkLst>
        </pc:spChg>
        <pc:spChg chg="add del">
          <ac:chgData name="Hanneke van Tuinen" userId="ed22c550-b84f-4481-816d-c5ae7bd4721b" providerId="ADAL" clId="{C75B8F6C-1F9F-45E5-A5E0-6947AC28343B}" dt="2019-12-06T07:55:41.732" v="143" actId="26606"/>
          <ac:spMkLst>
            <pc:docMk/>
            <pc:sldMk cId="256001888" sldId="260"/>
            <ac:spMk id="8" creationId="{3D3C324F-764C-4793-82E3-29433BD860DA}"/>
          </ac:spMkLst>
        </pc:spChg>
        <pc:spChg chg="add del">
          <ac:chgData name="Hanneke van Tuinen" userId="ed22c550-b84f-4481-816d-c5ae7bd4721b" providerId="ADAL" clId="{C75B8F6C-1F9F-45E5-A5E0-6947AC28343B}" dt="2019-12-06T07:55:41.732" v="143" actId="26606"/>
          <ac:spMkLst>
            <pc:docMk/>
            <pc:sldMk cId="256001888" sldId="260"/>
            <ac:spMk id="10" creationId="{2548D050-E9F5-4254-9046-E930F9EFDCB3}"/>
          </ac:spMkLst>
        </pc:spChg>
        <pc:spChg chg="add del">
          <ac:chgData name="Hanneke van Tuinen" userId="ed22c550-b84f-4481-816d-c5ae7bd4721b" providerId="ADAL" clId="{C75B8F6C-1F9F-45E5-A5E0-6947AC28343B}" dt="2019-12-06T07:55:41.732" v="143" actId="26606"/>
          <ac:spMkLst>
            <pc:docMk/>
            <pc:sldMk cId="256001888" sldId="260"/>
            <ac:spMk id="12" creationId="{5AC0431B-4141-4092-BB4D-F50414DC16EB}"/>
          </ac:spMkLst>
        </pc:spChg>
        <pc:spChg chg="add del">
          <ac:chgData name="Hanneke van Tuinen" userId="ed22c550-b84f-4481-816d-c5ae7bd4721b" providerId="ADAL" clId="{C75B8F6C-1F9F-45E5-A5E0-6947AC28343B}" dt="2019-12-06T07:55:41.732" v="143" actId="26606"/>
          <ac:spMkLst>
            <pc:docMk/>
            <pc:sldMk cId="256001888" sldId="260"/>
            <ac:spMk id="14" creationId="{A22F0578-56FA-494E-8E00-3E94B686395B}"/>
          </ac:spMkLst>
        </pc:spChg>
        <pc:spChg chg="add">
          <ac:chgData name="Hanneke van Tuinen" userId="ed22c550-b84f-4481-816d-c5ae7bd4721b" providerId="ADAL" clId="{C75B8F6C-1F9F-45E5-A5E0-6947AC28343B}" dt="2019-12-06T07:55:41.747" v="144" actId="26606"/>
          <ac:spMkLst>
            <pc:docMk/>
            <pc:sldMk cId="256001888" sldId="260"/>
            <ac:spMk id="16" creationId="{DAA7C513-277B-4325-9779-116946C0D319}"/>
          </ac:spMkLst>
        </pc:spChg>
        <pc:spChg chg="add">
          <ac:chgData name="Hanneke van Tuinen" userId="ed22c550-b84f-4481-816d-c5ae7bd4721b" providerId="ADAL" clId="{C75B8F6C-1F9F-45E5-A5E0-6947AC28343B}" dt="2019-12-06T07:55:41.747" v="144" actId="26606"/>
          <ac:spMkLst>
            <pc:docMk/>
            <pc:sldMk cId="256001888" sldId="260"/>
            <ac:spMk id="17" creationId="{A20F6923-DC2F-4143-ACA0-519D0FE6C7E7}"/>
          </ac:spMkLst>
        </pc:spChg>
        <pc:spChg chg="add">
          <ac:chgData name="Hanneke van Tuinen" userId="ed22c550-b84f-4481-816d-c5ae7bd4721b" providerId="ADAL" clId="{C75B8F6C-1F9F-45E5-A5E0-6947AC28343B}" dt="2019-12-06T07:55:41.747" v="144" actId="26606"/>
          <ac:spMkLst>
            <pc:docMk/>
            <pc:sldMk cId="256001888" sldId="260"/>
            <ac:spMk id="18" creationId="{8319B32C-704E-4A0B-BD7B-186B70511A5B}"/>
          </ac:spMkLst>
        </pc:spChg>
      </pc:sldChg>
      <pc:sldChg chg="addSp modSp mod setBg setClrOvrMap">
        <pc:chgData name="Hanneke van Tuinen" userId="ed22c550-b84f-4481-816d-c5ae7bd4721b" providerId="ADAL" clId="{C75B8F6C-1F9F-45E5-A5E0-6947AC28343B}" dt="2019-12-06T07:56:05.907" v="145" actId="26606"/>
        <pc:sldMkLst>
          <pc:docMk/>
          <pc:sldMk cId="1116708789" sldId="261"/>
        </pc:sldMkLst>
        <pc:spChg chg="mod">
          <ac:chgData name="Hanneke van Tuinen" userId="ed22c550-b84f-4481-816d-c5ae7bd4721b" providerId="ADAL" clId="{C75B8F6C-1F9F-45E5-A5E0-6947AC28343B}" dt="2019-12-06T07:56:05.907" v="145" actId="26606"/>
          <ac:spMkLst>
            <pc:docMk/>
            <pc:sldMk cId="1116708789" sldId="261"/>
            <ac:spMk id="2" creationId="{00000000-0000-0000-0000-000000000000}"/>
          </ac:spMkLst>
        </pc:spChg>
        <pc:spChg chg="mod">
          <ac:chgData name="Hanneke van Tuinen" userId="ed22c550-b84f-4481-816d-c5ae7bd4721b" providerId="ADAL" clId="{C75B8F6C-1F9F-45E5-A5E0-6947AC28343B}" dt="2019-12-06T07:56:05.907" v="145" actId="26606"/>
          <ac:spMkLst>
            <pc:docMk/>
            <pc:sldMk cId="1116708789" sldId="261"/>
            <ac:spMk id="3" creationId="{00000000-0000-0000-0000-000000000000}"/>
          </ac:spMkLst>
        </pc:spChg>
        <pc:spChg chg="add">
          <ac:chgData name="Hanneke van Tuinen" userId="ed22c550-b84f-4481-816d-c5ae7bd4721b" providerId="ADAL" clId="{C75B8F6C-1F9F-45E5-A5E0-6947AC28343B}" dt="2019-12-06T07:56:05.907" v="145" actId="26606"/>
          <ac:spMkLst>
            <pc:docMk/>
            <pc:sldMk cId="1116708789" sldId="261"/>
            <ac:spMk id="8" creationId="{F9B8E572-2CE6-4185-BC38-989024BC010D}"/>
          </ac:spMkLst>
        </pc:spChg>
        <pc:cxnChg chg="add">
          <ac:chgData name="Hanneke van Tuinen" userId="ed22c550-b84f-4481-816d-c5ae7bd4721b" providerId="ADAL" clId="{C75B8F6C-1F9F-45E5-A5E0-6947AC28343B}" dt="2019-12-06T07:56:05.907" v="145" actId="26606"/>
          <ac:cxnSpMkLst>
            <pc:docMk/>
            <pc:sldMk cId="1116708789" sldId="261"/>
            <ac:cxnSpMk id="10" creationId="{75415567-45D9-4FB5-B020-6FAD77889407}"/>
          </ac:cxnSpMkLst>
        </pc:cxnChg>
      </pc:sldChg>
      <pc:sldChg chg="addSp delSp modSp mod setBg">
        <pc:chgData name="Hanneke van Tuinen" userId="ed22c550-b84f-4481-816d-c5ae7bd4721b" providerId="ADAL" clId="{C75B8F6C-1F9F-45E5-A5E0-6947AC28343B}" dt="2019-12-06T07:57:14.629" v="157" actId="1076"/>
        <pc:sldMkLst>
          <pc:docMk/>
          <pc:sldMk cId="3072964394" sldId="262"/>
        </pc:sldMkLst>
        <pc:spChg chg="mod">
          <ac:chgData name="Hanneke van Tuinen" userId="ed22c550-b84f-4481-816d-c5ae7bd4721b" providerId="ADAL" clId="{C75B8F6C-1F9F-45E5-A5E0-6947AC28343B}" dt="2019-12-06T07:56:19.939" v="146" actId="26606"/>
          <ac:spMkLst>
            <pc:docMk/>
            <pc:sldMk cId="3072964394" sldId="262"/>
            <ac:spMk id="2" creationId="{00000000-0000-0000-0000-000000000000}"/>
          </ac:spMkLst>
        </pc:spChg>
        <pc:spChg chg="del">
          <ac:chgData name="Hanneke van Tuinen" userId="ed22c550-b84f-4481-816d-c5ae7bd4721b" providerId="ADAL" clId="{C75B8F6C-1F9F-45E5-A5E0-6947AC28343B}" dt="2019-12-06T07:56:19.939" v="146" actId="26606"/>
          <ac:spMkLst>
            <pc:docMk/>
            <pc:sldMk cId="3072964394" sldId="262"/>
            <ac:spMk id="3" creationId="{00000000-0000-0000-0000-000000000000}"/>
          </ac:spMkLst>
        </pc:spChg>
        <pc:spChg chg="add">
          <ac:chgData name="Hanneke van Tuinen" userId="ed22c550-b84f-4481-816d-c5ae7bd4721b" providerId="ADAL" clId="{C75B8F6C-1F9F-45E5-A5E0-6947AC28343B}" dt="2019-12-06T07:56:19.939" v="146" actId="26606"/>
          <ac:spMkLst>
            <pc:docMk/>
            <pc:sldMk cId="3072964394" sldId="262"/>
            <ac:spMk id="10" creationId="{E5B3935F-AC8A-4AE4-9527-D439FA6B0704}"/>
          </ac:spMkLst>
        </pc:spChg>
        <pc:graphicFrameChg chg="add mod">
          <ac:chgData name="Hanneke van Tuinen" userId="ed22c550-b84f-4481-816d-c5ae7bd4721b" providerId="ADAL" clId="{C75B8F6C-1F9F-45E5-A5E0-6947AC28343B}" dt="2019-12-06T07:57:14.629" v="157" actId="1076"/>
          <ac:graphicFrameMkLst>
            <pc:docMk/>
            <pc:sldMk cId="3072964394" sldId="262"/>
            <ac:graphicFrameMk id="5" creationId="{C479C09C-D6B7-4829-AA08-1C674AAAFE2D}"/>
          </ac:graphicFrameMkLst>
        </pc:graphicFrameChg>
      </pc:sldChg>
      <pc:sldChg chg="addSp delSp modSp mod setBg modNotesTx">
        <pc:chgData name="Hanneke van Tuinen" userId="ed22c550-b84f-4481-816d-c5ae7bd4721b" providerId="ADAL" clId="{C75B8F6C-1F9F-45E5-A5E0-6947AC28343B}" dt="2019-12-06T08:01:12.914" v="419" actId="20577"/>
        <pc:sldMkLst>
          <pc:docMk/>
          <pc:sldMk cId="636342251" sldId="263"/>
        </pc:sldMkLst>
        <pc:spChg chg="mod">
          <ac:chgData name="Hanneke van Tuinen" userId="ed22c550-b84f-4481-816d-c5ae7bd4721b" providerId="ADAL" clId="{C75B8F6C-1F9F-45E5-A5E0-6947AC28343B}" dt="2019-12-06T07:57:53.758" v="161" actId="26606"/>
          <ac:spMkLst>
            <pc:docMk/>
            <pc:sldMk cId="636342251" sldId="263"/>
            <ac:spMk id="2" creationId="{00000000-0000-0000-0000-000000000000}"/>
          </ac:spMkLst>
        </pc:spChg>
        <pc:spChg chg="mod ord">
          <ac:chgData name="Hanneke van Tuinen" userId="ed22c550-b84f-4481-816d-c5ae7bd4721b" providerId="ADAL" clId="{C75B8F6C-1F9F-45E5-A5E0-6947AC28343B}" dt="2019-12-06T07:57:57.353" v="163" actId="20577"/>
          <ac:spMkLst>
            <pc:docMk/>
            <pc:sldMk cId="636342251" sldId="263"/>
            <ac:spMk id="3" creationId="{00000000-0000-0000-0000-000000000000}"/>
          </ac:spMkLst>
        </pc:spChg>
        <pc:spChg chg="add del">
          <ac:chgData name="Hanneke van Tuinen" userId="ed22c550-b84f-4481-816d-c5ae7bd4721b" providerId="ADAL" clId="{C75B8F6C-1F9F-45E5-A5E0-6947AC28343B}" dt="2019-12-06T07:57:53.758" v="161" actId="26606"/>
          <ac:spMkLst>
            <pc:docMk/>
            <pc:sldMk cId="636342251" sldId="263"/>
            <ac:spMk id="10" creationId="{16BA3B9B-A5EE-4E60-B809-93226826189D}"/>
          </ac:spMkLst>
        </pc:spChg>
        <pc:picChg chg="add mod">
          <ac:chgData name="Hanneke van Tuinen" userId="ed22c550-b84f-4481-816d-c5ae7bd4721b" providerId="ADAL" clId="{C75B8F6C-1F9F-45E5-A5E0-6947AC28343B}" dt="2019-12-06T07:57:53.758" v="161" actId="26606"/>
          <ac:picMkLst>
            <pc:docMk/>
            <pc:sldMk cId="636342251" sldId="263"/>
            <ac:picMk id="7" creationId="{48C27814-6F36-4DAC-B8E7-6CEE6C880740}"/>
          </ac:picMkLst>
        </pc:picChg>
        <pc:cxnChg chg="add del">
          <ac:chgData name="Hanneke van Tuinen" userId="ed22c550-b84f-4481-816d-c5ae7bd4721b" providerId="ADAL" clId="{C75B8F6C-1F9F-45E5-A5E0-6947AC28343B}" dt="2019-12-06T07:57:53.758" v="161" actId="26606"/>
          <ac:cxnSpMkLst>
            <pc:docMk/>
            <pc:sldMk cId="636342251" sldId="263"/>
            <ac:cxnSpMk id="12" creationId="{2F119B9D-EB57-4E21-A62E-D4EB28B107D7}"/>
          </ac:cxnSpMkLst>
        </pc:cxnChg>
      </pc:sldChg>
      <pc:sldChg chg="addSp modSp mod setBg">
        <pc:chgData name="Hanneke van Tuinen" userId="ed22c550-b84f-4481-816d-c5ae7bd4721b" providerId="ADAL" clId="{C75B8F6C-1F9F-45E5-A5E0-6947AC28343B}" dt="2019-12-06T08:01:17.296" v="420" actId="26606"/>
        <pc:sldMkLst>
          <pc:docMk/>
          <pc:sldMk cId="1471982417" sldId="264"/>
        </pc:sldMkLst>
        <pc:spChg chg="mod">
          <ac:chgData name="Hanneke van Tuinen" userId="ed22c550-b84f-4481-816d-c5ae7bd4721b" providerId="ADAL" clId="{C75B8F6C-1F9F-45E5-A5E0-6947AC28343B}" dt="2019-12-06T08:01:17.296" v="420" actId="26606"/>
          <ac:spMkLst>
            <pc:docMk/>
            <pc:sldMk cId="1471982417" sldId="264"/>
            <ac:spMk id="2" creationId="{00000000-0000-0000-0000-000000000000}"/>
          </ac:spMkLst>
        </pc:spChg>
        <pc:spChg chg="mod">
          <ac:chgData name="Hanneke van Tuinen" userId="ed22c550-b84f-4481-816d-c5ae7bd4721b" providerId="ADAL" clId="{C75B8F6C-1F9F-45E5-A5E0-6947AC28343B}" dt="2019-12-06T08:01:17.296" v="420" actId="26606"/>
          <ac:spMkLst>
            <pc:docMk/>
            <pc:sldMk cId="1471982417" sldId="264"/>
            <ac:spMk id="3" creationId="{00000000-0000-0000-0000-000000000000}"/>
          </ac:spMkLst>
        </pc:spChg>
        <pc:spChg chg="add">
          <ac:chgData name="Hanneke van Tuinen" userId="ed22c550-b84f-4481-816d-c5ae7bd4721b" providerId="ADAL" clId="{C75B8F6C-1F9F-45E5-A5E0-6947AC28343B}" dt="2019-12-06T08:01:17.296" v="420" actId="26606"/>
          <ac:spMkLst>
            <pc:docMk/>
            <pc:sldMk cId="1471982417" sldId="264"/>
            <ac:spMk id="8" creationId="{39E4C68A-A4A9-48A4-9FF2-D2896B1EA01F}"/>
          </ac:spMkLst>
        </pc:spChg>
        <pc:spChg chg="add">
          <ac:chgData name="Hanneke van Tuinen" userId="ed22c550-b84f-4481-816d-c5ae7bd4721b" providerId="ADAL" clId="{C75B8F6C-1F9F-45E5-A5E0-6947AC28343B}" dt="2019-12-06T08:01:17.296" v="420" actId="26606"/>
          <ac:spMkLst>
            <pc:docMk/>
            <pc:sldMk cId="1471982417" sldId="264"/>
            <ac:spMk id="10" creationId="{E2B9AEA5-52CB-49A6-AF8A-33502F291B91}"/>
          </ac:spMkLst>
        </pc:spChg>
      </pc:sldChg>
      <pc:sldChg chg="addSp modSp mod setBg">
        <pc:chgData name="Hanneke van Tuinen" userId="ed22c550-b84f-4481-816d-c5ae7bd4721b" providerId="ADAL" clId="{C75B8F6C-1F9F-45E5-A5E0-6947AC28343B}" dt="2019-12-06T08:03:48.948" v="522" actId="20577"/>
        <pc:sldMkLst>
          <pc:docMk/>
          <pc:sldMk cId="3014451452" sldId="265"/>
        </pc:sldMkLst>
        <pc:spChg chg="mod">
          <ac:chgData name="Hanneke van Tuinen" userId="ed22c550-b84f-4481-816d-c5ae7bd4721b" providerId="ADAL" clId="{C75B8F6C-1F9F-45E5-A5E0-6947AC28343B}" dt="2019-12-06T08:03:23.900" v="421" actId="26606"/>
          <ac:spMkLst>
            <pc:docMk/>
            <pc:sldMk cId="3014451452" sldId="265"/>
            <ac:spMk id="2" creationId="{00000000-0000-0000-0000-000000000000}"/>
          </ac:spMkLst>
        </pc:spChg>
        <pc:spChg chg="mod">
          <ac:chgData name="Hanneke van Tuinen" userId="ed22c550-b84f-4481-816d-c5ae7bd4721b" providerId="ADAL" clId="{C75B8F6C-1F9F-45E5-A5E0-6947AC28343B}" dt="2019-12-06T08:03:48.948" v="522" actId="20577"/>
          <ac:spMkLst>
            <pc:docMk/>
            <pc:sldMk cId="3014451452" sldId="265"/>
            <ac:spMk id="3" creationId="{00000000-0000-0000-0000-000000000000}"/>
          </ac:spMkLst>
        </pc:spChg>
        <pc:spChg chg="add">
          <ac:chgData name="Hanneke van Tuinen" userId="ed22c550-b84f-4481-816d-c5ae7bd4721b" providerId="ADAL" clId="{C75B8F6C-1F9F-45E5-A5E0-6947AC28343B}" dt="2019-12-06T08:03:23.900" v="421" actId="26606"/>
          <ac:spMkLst>
            <pc:docMk/>
            <pc:sldMk cId="3014451452" sldId="265"/>
            <ac:spMk id="8" creationId="{39E4C68A-A4A9-48A4-9FF2-D2896B1EA01F}"/>
          </ac:spMkLst>
        </pc:spChg>
        <pc:spChg chg="add">
          <ac:chgData name="Hanneke van Tuinen" userId="ed22c550-b84f-4481-816d-c5ae7bd4721b" providerId="ADAL" clId="{C75B8F6C-1F9F-45E5-A5E0-6947AC28343B}" dt="2019-12-06T08:03:23.900" v="421" actId="26606"/>
          <ac:spMkLst>
            <pc:docMk/>
            <pc:sldMk cId="3014451452" sldId="265"/>
            <ac:spMk id="10" creationId="{E2B9AEA5-52CB-49A6-AF8A-33502F291B91}"/>
          </ac:spMkLst>
        </pc:spChg>
      </pc:sldChg>
      <pc:sldChg chg="modSp">
        <pc:chgData name="Hanneke van Tuinen" userId="ed22c550-b84f-4481-816d-c5ae7bd4721b" providerId="ADAL" clId="{C75B8F6C-1F9F-45E5-A5E0-6947AC28343B}" dt="2019-11-29T08:06:54.969" v="111" actId="20577"/>
        <pc:sldMkLst>
          <pc:docMk/>
          <pc:sldMk cId="1971313952" sldId="270"/>
        </pc:sldMkLst>
        <pc:spChg chg="mod">
          <ac:chgData name="Hanneke van Tuinen" userId="ed22c550-b84f-4481-816d-c5ae7bd4721b" providerId="ADAL" clId="{C75B8F6C-1F9F-45E5-A5E0-6947AC28343B}" dt="2019-11-29T08:06:54.969" v="111" actId="20577"/>
          <ac:spMkLst>
            <pc:docMk/>
            <pc:sldMk cId="1971313952" sldId="270"/>
            <ac:spMk id="3" creationId="{00000000-0000-0000-0000-000000000000}"/>
          </ac:spMkLst>
        </pc:spChg>
      </pc:sldChg>
      <pc:sldChg chg="addSp modSp">
        <pc:chgData name="Hanneke van Tuinen" userId="ed22c550-b84f-4481-816d-c5ae7bd4721b" providerId="ADAL" clId="{C75B8F6C-1F9F-45E5-A5E0-6947AC28343B}" dt="2019-12-06T11:07:56.046" v="532" actId="1076"/>
        <pc:sldMkLst>
          <pc:docMk/>
          <pc:sldMk cId="1412441057" sldId="275"/>
        </pc:sldMkLst>
        <pc:spChg chg="mod">
          <ac:chgData name="Hanneke van Tuinen" userId="ed22c550-b84f-4481-816d-c5ae7bd4721b" providerId="ADAL" clId="{C75B8F6C-1F9F-45E5-A5E0-6947AC28343B}" dt="2019-12-06T08:06:08.580" v="526" actId="14100"/>
          <ac:spMkLst>
            <pc:docMk/>
            <pc:sldMk cId="1412441057" sldId="275"/>
            <ac:spMk id="3" creationId="{00000000-0000-0000-0000-000000000000}"/>
          </ac:spMkLst>
        </pc:spChg>
        <pc:picChg chg="add mod">
          <ac:chgData name="Hanneke van Tuinen" userId="ed22c550-b84f-4481-816d-c5ae7bd4721b" providerId="ADAL" clId="{C75B8F6C-1F9F-45E5-A5E0-6947AC28343B}" dt="2019-12-06T11:07:56.046" v="532" actId="1076"/>
          <ac:picMkLst>
            <pc:docMk/>
            <pc:sldMk cId="1412441057" sldId="275"/>
            <ac:picMk id="4" creationId="{C0E3B8F3-2E42-4A43-8689-19BC4D18C532}"/>
          </ac:picMkLst>
        </pc:picChg>
      </pc:sldChg>
      <pc:sldChg chg="modSp">
        <pc:chgData name="Hanneke van Tuinen" userId="ed22c550-b84f-4481-816d-c5ae7bd4721b" providerId="ADAL" clId="{C75B8F6C-1F9F-45E5-A5E0-6947AC28343B}" dt="2019-12-06T07:53:29.622" v="128" actId="20577"/>
        <pc:sldMkLst>
          <pc:docMk/>
          <pc:sldMk cId="3168528547" sldId="284"/>
        </pc:sldMkLst>
        <pc:spChg chg="mod">
          <ac:chgData name="Hanneke van Tuinen" userId="ed22c550-b84f-4481-816d-c5ae7bd4721b" providerId="ADAL" clId="{C75B8F6C-1F9F-45E5-A5E0-6947AC28343B}" dt="2019-12-06T07:53:29.622" v="128" actId="20577"/>
          <ac:spMkLst>
            <pc:docMk/>
            <pc:sldMk cId="3168528547" sldId="284"/>
            <ac:spMk id="3" creationId="{00000000-0000-0000-0000-000000000000}"/>
          </ac:spMkLst>
        </pc:spChg>
      </pc:sldChg>
    </pc:docChg>
  </pc:docChgLst>
  <pc:docChgLst>
    <pc:chgData name="Hanneke van Tuinen" userId="ed22c550-b84f-4481-816d-c5ae7bd4721b" providerId="ADAL" clId="{7040CB85-9C72-4537-9900-22C53E295A41}"/>
    <pc:docChg chg="undo custSel mod addSld modSld">
      <pc:chgData name="Hanneke van Tuinen" userId="ed22c550-b84f-4481-816d-c5ae7bd4721b" providerId="ADAL" clId="{7040CB85-9C72-4537-9900-22C53E295A41}" dt="2020-10-09T06:49:57.238" v="1379" actId="26606"/>
      <pc:docMkLst>
        <pc:docMk/>
      </pc:docMkLst>
      <pc:sldChg chg="addSp modSp mod setBg">
        <pc:chgData name="Hanneke van Tuinen" userId="ed22c550-b84f-4481-816d-c5ae7bd4721b" providerId="ADAL" clId="{7040CB85-9C72-4537-9900-22C53E295A41}" dt="2020-10-09T06:26:56.228" v="48" actId="1076"/>
        <pc:sldMkLst>
          <pc:docMk/>
          <pc:sldMk cId="2810434026" sldId="268"/>
        </pc:sldMkLst>
        <pc:spChg chg="mod">
          <ac:chgData name="Hanneke van Tuinen" userId="ed22c550-b84f-4481-816d-c5ae7bd4721b" providerId="ADAL" clId="{7040CB85-9C72-4537-9900-22C53E295A41}" dt="2020-10-09T06:24:48.330" v="0" actId="26606"/>
          <ac:spMkLst>
            <pc:docMk/>
            <pc:sldMk cId="2810434026" sldId="268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26:56.228" v="48" actId="1076"/>
          <ac:spMkLst>
            <pc:docMk/>
            <pc:sldMk cId="2810434026" sldId="268"/>
            <ac:spMk id="3" creationId="{00000000-0000-0000-0000-000000000000}"/>
          </ac:spMkLst>
        </pc:spChg>
        <pc:spChg chg="add">
          <ac:chgData name="Hanneke van Tuinen" userId="ed22c550-b84f-4481-816d-c5ae7bd4721b" providerId="ADAL" clId="{7040CB85-9C72-4537-9900-22C53E295A41}" dt="2020-10-09T06:24:48.330" v="0" actId="26606"/>
          <ac:spMkLst>
            <pc:docMk/>
            <pc:sldMk cId="2810434026" sldId="268"/>
            <ac:spMk id="10" creationId="{B1AFC812-B894-4DF2-B0E7-A7754B0358EE}"/>
          </ac:spMkLst>
        </pc:spChg>
        <pc:picChg chg="mod">
          <ac:chgData name="Hanneke van Tuinen" userId="ed22c550-b84f-4481-816d-c5ae7bd4721b" providerId="ADAL" clId="{7040CB85-9C72-4537-9900-22C53E295A41}" dt="2020-10-09T06:24:48.330" v="0" actId="26606"/>
          <ac:picMkLst>
            <pc:docMk/>
            <pc:sldMk cId="2810434026" sldId="268"/>
            <ac:picMk id="5" creationId="{00000000-0000-0000-0000-000000000000}"/>
          </ac:picMkLst>
        </pc:picChg>
        <pc:cxnChg chg="add">
          <ac:chgData name="Hanneke van Tuinen" userId="ed22c550-b84f-4481-816d-c5ae7bd4721b" providerId="ADAL" clId="{7040CB85-9C72-4537-9900-22C53E295A41}" dt="2020-10-09T06:24:48.330" v="0" actId="26606"/>
          <ac:cxnSpMkLst>
            <pc:docMk/>
            <pc:sldMk cId="2810434026" sldId="268"/>
            <ac:cxnSpMk id="12" creationId="{34BEAC76-53DA-4BEF-9A55-092764198C5F}"/>
          </ac:cxnSpMkLst>
        </pc:cxnChg>
      </pc:sldChg>
      <pc:sldChg chg="addSp delSp modSp mod setBg">
        <pc:chgData name="Hanneke van Tuinen" userId="ed22c550-b84f-4481-816d-c5ae7bd4721b" providerId="ADAL" clId="{7040CB85-9C72-4537-9900-22C53E295A41}" dt="2020-10-09T06:29:09.498" v="204" actId="20577"/>
        <pc:sldMkLst>
          <pc:docMk/>
          <pc:sldMk cId="3896016716" sldId="269"/>
        </pc:sldMkLst>
        <pc:spChg chg="mod">
          <ac:chgData name="Hanneke van Tuinen" userId="ed22c550-b84f-4481-816d-c5ae7bd4721b" providerId="ADAL" clId="{7040CB85-9C72-4537-9900-22C53E295A41}" dt="2020-10-09T06:25:43.453" v="9" actId="26606"/>
          <ac:spMkLst>
            <pc:docMk/>
            <pc:sldMk cId="3896016716" sldId="269"/>
            <ac:spMk id="2" creationId="{00000000-0000-0000-0000-000000000000}"/>
          </ac:spMkLst>
        </pc:spChg>
        <pc:spChg chg="del">
          <ac:chgData name="Hanneke van Tuinen" userId="ed22c550-b84f-4481-816d-c5ae7bd4721b" providerId="ADAL" clId="{7040CB85-9C72-4537-9900-22C53E295A41}" dt="2020-10-09T06:25:43.453" v="9" actId="26606"/>
          <ac:spMkLst>
            <pc:docMk/>
            <pc:sldMk cId="3896016716" sldId="269"/>
            <ac:spMk id="3" creationId="{00000000-0000-0000-0000-000000000000}"/>
          </ac:spMkLst>
        </pc:spChg>
        <pc:spChg chg="add del">
          <ac:chgData name="Hanneke van Tuinen" userId="ed22c550-b84f-4481-816d-c5ae7bd4721b" providerId="ADAL" clId="{7040CB85-9C72-4537-9900-22C53E295A41}" dt="2020-10-09T06:27:16.548" v="49" actId="26606"/>
          <ac:spMkLst>
            <pc:docMk/>
            <pc:sldMk cId="3896016716" sldId="269"/>
            <ac:spMk id="9" creationId="{E5B3935F-AC8A-4AE4-9527-D439FA6B0704}"/>
          </ac:spMkLst>
        </pc:spChg>
        <pc:spChg chg="add">
          <ac:chgData name="Hanneke van Tuinen" userId="ed22c550-b84f-4481-816d-c5ae7bd4721b" providerId="ADAL" clId="{7040CB85-9C72-4537-9900-22C53E295A41}" dt="2020-10-09T06:27:16.548" v="49" actId="26606"/>
          <ac:spMkLst>
            <pc:docMk/>
            <pc:sldMk cId="3896016716" sldId="269"/>
            <ac:spMk id="14" creationId="{E5B3935F-AC8A-4AE4-9527-D439FA6B0704}"/>
          </ac:spMkLst>
        </pc:spChg>
        <pc:graphicFrameChg chg="add mod modGraphic">
          <ac:chgData name="Hanneke van Tuinen" userId="ed22c550-b84f-4481-816d-c5ae7bd4721b" providerId="ADAL" clId="{7040CB85-9C72-4537-9900-22C53E295A41}" dt="2020-10-09T06:29:09.498" v="204" actId="20577"/>
          <ac:graphicFrameMkLst>
            <pc:docMk/>
            <pc:sldMk cId="3896016716" sldId="269"/>
            <ac:graphicFrameMk id="5" creationId="{86FECD10-72CF-4D0E-B83C-0452A8E03294}"/>
          </ac:graphicFrameMkLst>
        </pc:graphicFrameChg>
      </pc:sldChg>
      <pc:sldChg chg="addSp modSp mod setBg setClrOvrMap">
        <pc:chgData name="Hanneke van Tuinen" userId="ed22c550-b84f-4481-816d-c5ae7bd4721b" providerId="ADAL" clId="{7040CB85-9C72-4537-9900-22C53E295A41}" dt="2020-10-09T06:41:03.355" v="822" actId="26606"/>
        <pc:sldMkLst>
          <pc:docMk/>
          <pc:sldMk cId="1971313952" sldId="270"/>
        </pc:sldMkLst>
        <pc:spChg chg="mod">
          <ac:chgData name="Hanneke van Tuinen" userId="ed22c550-b84f-4481-816d-c5ae7bd4721b" providerId="ADAL" clId="{7040CB85-9C72-4537-9900-22C53E295A41}" dt="2020-10-09T06:41:03.355" v="822" actId="26606"/>
          <ac:spMkLst>
            <pc:docMk/>
            <pc:sldMk cId="1971313952" sldId="270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41:03.355" v="822" actId="26606"/>
          <ac:spMkLst>
            <pc:docMk/>
            <pc:sldMk cId="1971313952" sldId="270"/>
            <ac:spMk id="3" creationId="{00000000-0000-0000-0000-000000000000}"/>
          </ac:spMkLst>
        </pc:spChg>
        <pc:spChg chg="add">
          <ac:chgData name="Hanneke van Tuinen" userId="ed22c550-b84f-4481-816d-c5ae7bd4721b" providerId="ADAL" clId="{7040CB85-9C72-4537-9900-22C53E295A41}" dt="2020-10-09T06:41:03.355" v="822" actId="26606"/>
          <ac:spMkLst>
            <pc:docMk/>
            <pc:sldMk cId="1971313952" sldId="270"/>
            <ac:spMk id="8" creationId="{A10C41F2-1746-4431-9B52-B9F147A896B8}"/>
          </ac:spMkLst>
        </pc:spChg>
        <pc:spChg chg="add">
          <ac:chgData name="Hanneke van Tuinen" userId="ed22c550-b84f-4481-816d-c5ae7bd4721b" providerId="ADAL" clId="{7040CB85-9C72-4537-9900-22C53E295A41}" dt="2020-10-09T06:41:03.355" v="822" actId="26606"/>
          <ac:spMkLst>
            <pc:docMk/>
            <pc:sldMk cId="1971313952" sldId="270"/>
            <ac:spMk id="10" creationId="{7984928E-D694-4849-BBAD-D7C7DC405478}"/>
          </ac:spMkLst>
        </pc:spChg>
        <pc:cxnChg chg="add">
          <ac:chgData name="Hanneke van Tuinen" userId="ed22c550-b84f-4481-816d-c5ae7bd4721b" providerId="ADAL" clId="{7040CB85-9C72-4537-9900-22C53E295A41}" dt="2020-10-09T06:41:03.355" v="822" actId="26606"/>
          <ac:cxnSpMkLst>
            <pc:docMk/>
            <pc:sldMk cId="1971313952" sldId="270"/>
            <ac:cxnSpMk id="12" creationId="{99237721-19CF-41B1-AA0A-E1E1A8282D52}"/>
          </ac:cxnSpMkLst>
        </pc:cxnChg>
      </pc:sldChg>
      <pc:sldChg chg="addSp modSp mod setBg setClrOvrMap">
        <pc:chgData name="Hanneke van Tuinen" userId="ed22c550-b84f-4481-816d-c5ae7bd4721b" providerId="ADAL" clId="{7040CB85-9C72-4537-9900-22C53E295A41}" dt="2020-10-09T06:41:29.503" v="825" actId="404"/>
        <pc:sldMkLst>
          <pc:docMk/>
          <pc:sldMk cId="141989481" sldId="271"/>
        </pc:sldMkLst>
        <pc:spChg chg="mod">
          <ac:chgData name="Hanneke van Tuinen" userId="ed22c550-b84f-4481-816d-c5ae7bd4721b" providerId="ADAL" clId="{7040CB85-9C72-4537-9900-22C53E295A41}" dt="2020-10-09T06:41:29.503" v="825" actId="404"/>
          <ac:spMkLst>
            <pc:docMk/>
            <pc:sldMk cId="141989481" sldId="271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41:14.642" v="823" actId="26606"/>
          <ac:spMkLst>
            <pc:docMk/>
            <pc:sldMk cId="141989481" sldId="271"/>
            <ac:spMk id="3" creationId="{00000000-0000-0000-0000-000000000000}"/>
          </ac:spMkLst>
        </pc:spChg>
        <pc:spChg chg="add">
          <ac:chgData name="Hanneke van Tuinen" userId="ed22c550-b84f-4481-816d-c5ae7bd4721b" providerId="ADAL" clId="{7040CB85-9C72-4537-9900-22C53E295A41}" dt="2020-10-09T06:41:14.642" v="823" actId="26606"/>
          <ac:spMkLst>
            <pc:docMk/>
            <pc:sldMk cId="141989481" sldId="271"/>
            <ac:spMk id="8" creationId="{D654DB25-410A-44B7-8058-3193D21EAFC7}"/>
          </ac:spMkLst>
        </pc:spChg>
        <pc:spChg chg="add">
          <ac:chgData name="Hanneke van Tuinen" userId="ed22c550-b84f-4481-816d-c5ae7bd4721b" providerId="ADAL" clId="{7040CB85-9C72-4537-9900-22C53E295A41}" dt="2020-10-09T06:41:14.642" v="823" actId="26606"/>
          <ac:spMkLst>
            <pc:docMk/>
            <pc:sldMk cId="141989481" sldId="271"/>
            <ac:spMk id="10" creationId="{9FAFEBEB-E7DF-4119-99EC-3C2C5F3C7AAF}"/>
          </ac:spMkLst>
        </pc:spChg>
        <pc:spChg chg="add">
          <ac:chgData name="Hanneke van Tuinen" userId="ed22c550-b84f-4481-816d-c5ae7bd4721b" providerId="ADAL" clId="{7040CB85-9C72-4537-9900-22C53E295A41}" dt="2020-10-09T06:41:14.642" v="823" actId="26606"/>
          <ac:spMkLst>
            <pc:docMk/>
            <pc:sldMk cId="141989481" sldId="271"/>
            <ac:spMk id="12" creationId="{8E25F227-C9F5-44BC-8ECE-188763D8538E}"/>
          </ac:spMkLst>
        </pc:spChg>
      </pc:sldChg>
      <pc:sldChg chg="addSp modSp mod setBg">
        <pc:chgData name="Hanneke van Tuinen" userId="ed22c550-b84f-4481-816d-c5ae7bd4721b" providerId="ADAL" clId="{7040CB85-9C72-4537-9900-22C53E295A41}" dt="2020-10-09T06:41:38.387" v="826" actId="26606"/>
        <pc:sldMkLst>
          <pc:docMk/>
          <pc:sldMk cId="3085364730" sldId="273"/>
        </pc:sldMkLst>
        <pc:spChg chg="mod">
          <ac:chgData name="Hanneke van Tuinen" userId="ed22c550-b84f-4481-816d-c5ae7bd4721b" providerId="ADAL" clId="{7040CB85-9C72-4537-9900-22C53E295A41}" dt="2020-10-09T06:41:38.387" v="826" actId="26606"/>
          <ac:spMkLst>
            <pc:docMk/>
            <pc:sldMk cId="3085364730" sldId="273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41:38.387" v="826" actId="26606"/>
          <ac:spMkLst>
            <pc:docMk/>
            <pc:sldMk cId="3085364730" sldId="273"/>
            <ac:spMk id="3" creationId="{00000000-0000-0000-0000-000000000000}"/>
          </ac:spMkLst>
        </pc:spChg>
        <pc:spChg chg="add">
          <ac:chgData name="Hanneke van Tuinen" userId="ed22c550-b84f-4481-816d-c5ae7bd4721b" providerId="ADAL" clId="{7040CB85-9C72-4537-9900-22C53E295A41}" dt="2020-10-09T06:41:38.387" v="826" actId="26606"/>
          <ac:spMkLst>
            <pc:docMk/>
            <pc:sldMk cId="3085364730" sldId="273"/>
            <ac:spMk id="8" creationId="{2BF2ABC8-4FD6-4B60-92A7-BB3BEE3C1ACA}"/>
          </ac:spMkLst>
        </pc:spChg>
        <pc:spChg chg="add">
          <ac:chgData name="Hanneke van Tuinen" userId="ed22c550-b84f-4481-816d-c5ae7bd4721b" providerId="ADAL" clId="{7040CB85-9C72-4537-9900-22C53E295A41}" dt="2020-10-09T06:41:38.387" v="826" actId="26606"/>
          <ac:spMkLst>
            <pc:docMk/>
            <pc:sldMk cId="3085364730" sldId="273"/>
            <ac:spMk id="12" creationId="{77D7B666-D5E6-48CE-B26A-FB5E5C34AF90}"/>
          </ac:spMkLst>
        </pc:spChg>
        <pc:spChg chg="add">
          <ac:chgData name="Hanneke van Tuinen" userId="ed22c550-b84f-4481-816d-c5ae7bd4721b" providerId="ADAL" clId="{7040CB85-9C72-4537-9900-22C53E295A41}" dt="2020-10-09T06:41:38.387" v="826" actId="26606"/>
          <ac:spMkLst>
            <pc:docMk/>
            <pc:sldMk cId="3085364730" sldId="273"/>
            <ac:spMk id="14" creationId="{F6EE670A-A41A-44AD-BC1C-2090365EB5B3}"/>
          </ac:spMkLst>
        </pc:spChg>
        <pc:cxnChg chg="add">
          <ac:chgData name="Hanneke van Tuinen" userId="ed22c550-b84f-4481-816d-c5ae7bd4721b" providerId="ADAL" clId="{7040CB85-9C72-4537-9900-22C53E295A41}" dt="2020-10-09T06:41:38.387" v="826" actId="26606"/>
          <ac:cxnSpMkLst>
            <pc:docMk/>
            <pc:sldMk cId="3085364730" sldId="273"/>
            <ac:cxnSpMk id="10" creationId="{DCD479D3-536C-4161-A6F8-813D30719BFE}"/>
          </ac:cxnSpMkLst>
        </pc:cxnChg>
      </pc:sldChg>
      <pc:sldChg chg="addSp modSp mod setBg">
        <pc:chgData name="Hanneke van Tuinen" userId="ed22c550-b84f-4481-816d-c5ae7bd4721b" providerId="ADAL" clId="{7040CB85-9C72-4537-9900-22C53E295A41}" dt="2020-10-09T06:41:45.942" v="827" actId="26606"/>
        <pc:sldMkLst>
          <pc:docMk/>
          <pc:sldMk cId="526827778" sldId="274"/>
        </pc:sldMkLst>
        <pc:spChg chg="mod">
          <ac:chgData name="Hanneke van Tuinen" userId="ed22c550-b84f-4481-816d-c5ae7bd4721b" providerId="ADAL" clId="{7040CB85-9C72-4537-9900-22C53E295A41}" dt="2020-10-09T06:41:45.942" v="827" actId="26606"/>
          <ac:spMkLst>
            <pc:docMk/>
            <pc:sldMk cId="526827778" sldId="274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41:45.942" v="827" actId="26606"/>
          <ac:spMkLst>
            <pc:docMk/>
            <pc:sldMk cId="526827778" sldId="274"/>
            <ac:spMk id="3" creationId="{00000000-0000-0000-0000-000000000000}"/>
          </ac:spMkLst>
        </pc:spChg>
        <pc:spChg chg="add">
          <ac:chgData name="Hanneke van Tuinen" userId="ed22c550-b84f-4481-816d-c5ae7bd4721b" providerId="ADAL" clId="{7040CB85-9C72-4537-9900-22C53E295A41}" dt="2020-10-09T06:41:45.942" v="827" actId="26606"/>
          <ac:spMkLst>
            <pc:docMk/>
            <pc:sldMk cId="526827778" sldId="274"/>
            <ac:spMk id="8" creationId="{39E4C68A-A4A9-48A4-9FF2-D2896B1EA01F}"/>
          </ac:spMkLst>
        </pc:spChg>
        <pc:spChg chg="add">
          <ac:chgData name="Hanneke van Tuinen" userId="ed22c550-b84f-4481-816d-c5ae7bd4721b" providerId="ADAL" clId="{7040CB85-9C72-4537-9900-22C53E295A41}" dt="2020-10-09T06:41:45.942" v="827" actId="26606"/>
          <ac:spMkLst>
            <pc:docMk/>
            <pc:sldMk cId="526827778" sldId="274"/>
            <ac:spMk id="10" creationId="{E2B9AEA5-52CB-49A6-AF8A-33502F291B91}"/>
          </ac:spMkLst>
        </pc:spChg>
      </pc:sldChg>
      <pc:sldChg chg="addSp modSp mod setBg">
        <pc:chgData name="Hanneke van Tuinen" userId="ed22c550-b84f-4481-816d-c5ae7bd4721b" providerId="ADAL" clId="{7040CB85-9C72-4537-9900-22C53E295A41}" dt="2020-10-09T06:43:29.897" v="972" actId="404"/>
        <pc:sldMkLst>
          <pc:docMk/>
          <pc:sldMk cId="1412441057" sldId="275"/>
        </pc:sldMkLst>
        <pc:spChg chg="mod">
          <ac:chgData name="Hanneke van Tuinen" userId="ed22c550-b84f-4481-816d-c5ae7bd4721b" providerId="ADAL" clId="{7040CB85-9C72-4537-9900-22C53E295A41}" dt="2020-10-09T06:43:19.489" v="968" actId="26606"/>
          <ac:spMkLst>
            <pc:docMk/>
            <pc:sldMk cId="1412441057" sldId="275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43:29.897" v="972" actId="404"/>
          <ac:spMkLst>
            <pc:docMk/>
            <pc:sldMk cId="1412441057" sldId="275"/>
            <ac:spMk id="3" creationId="{00000000-0000-0000-0000-000000000000}"/>
          </ac:spMkLst>
        </pc:spChg>
        <pc:spChg chg="add">
          <ac:chgData name="Hanneke van Tuinen" userId="ed22c550-b84f-4481-816d-c5ae7bd4721b" providerId="ADAL" clId="{7040CB85-9C72-4537-9900-22C53E295A41}" dt="2020-10-09T06:43:19.489" v="968" actId="26606"/>
          <ac:spMkLst>
            <pc:docMk/>
            <pc:sldMk cId="1412441057" sldId="275"/>
            <ac:spMk id="9" creationId="{B1AFC812-B894-4DF2-B0E7-A7754B0358EE}"/>
          </ac:spMkLst>
        </pc:spChg>
        <pc:picChg chg="mod">
          <ac:chgData name="Hanneke van Tuinen" userId="ed22c550-b84f-4481-816d-c5ae7bd4721b" providerId="ADAL" clId="{7040CB85-9C72-4537-9900-22C53E295A41}" dt="2020-10-09T06:43:19.489" v="968" actId="26606"/>
          <ac:picMkLst>
            <pc:docMk/>
            <pc:sldMk cId="1412441057" sldId="275"/>
            <ac:picMk id="4" creationId="{C0E3B8F3-2E42-4A43-8689-19BC4D18C532}"/>
          </ac:picMkLst>
        </pc:picChg>
        <pc:cxnChg chg="add">
          <ac:chgData name="Hanneke van Tuinen" userId="ed22c550-b84f-4481-816d-c5ae7bd4721b" providerId="ADAL" clId="{7040CB85-9C72-4537-9900-22C53E295A41}" dt="2020-10-09T06:43:19.489" v="968" actId="26606"/>
          <ac:cxnSpMkLst>
            <pc:docMk/>
            <pc:sldMk cId="1412441057" sldId="275"/>
            <ac:cxnSpMk id="11" creationId="{34BEAC76-53DA-4BEF-9A55-092764198C5F}"/>
          </ac:cxnSpMkLst>
        </pc:cxnChg>
      </pc:sldChg>
      <pc:sldChg chg="modSp mod setBg">
        <pc:chgData name="Hanneke van Tuinen" userId="ed22c550-b84f-4481-816d-c5ae7bd4721b" providerId="ADAL" clId="{7040CB85-9C72-4537-9900-22C53E295A41}" dt="2020-10-09T06:43:58.202" v="1003" actId="26606"/>
        <pc:sldMkLst>
          <pc:docMk/>
          <pc:sldMk cId="2427985653" sldId="276"/>
        </pc:sldMkLst>
        <pc:spChg chg="mod">
          <ac:chgData name="Hanneke van Tuinen" userId="ed22c550-b84f-4481-816d-c5ae7bd4721b" providerId="ADAL" clId="{7040CB85-9C72-4537-9900-22C53E295A41}" dt="2020-10-09T06:43:58.202" v="1003" actId="26606"/>
          <ac:spMkLst>
            <pc:docMk/>
            <pc:sldMk cId="2427985653" sldId="276"/>
            <ac:spMk id="2" creationId="{00000000-0000-0000-0000-000000000000}"/>
          </ac:spMkLst>
        </pc:spChg>
        <pc:spChg chg="mod ord">
          <ac:chgData name="Hanneke van Tuinen" userId="ed22c550-b84f-4481-816d-c5ae7bd4721b" providerId="ADAL" clId="{7040CB85-9C72-4537-9900-22C53E295A41}" dt="2020-10-09T06:43:58.202" v="1003" actId="26606"/>
          <ac:spMkLst>
            <pc:docMk/>
            <pc:sldMk cId="2427985653" sldId="276"/>
            <ac:spMk id="3" creationId="{00000000-0000-0000-0000-000000000000}"/>
          </ac:spMkLst>
        </pc:spChg>
        <pc:picChg chg="mod">
          <ac:chgData name="Hanneke van Tuinen" userId="ed22c550-b84f-4481-816d-c5ae7bd4721b" providerId="ADAL" clId="{7040CB85-9C72-4537-9900-22C53E295A41}" dt="2020-10-09T06:43:58.202" v="1003" actId="26606"/>
          <ac:picMkLst>
            <pc:docMk/>
            <pc:sldMk cId="2427985653" sldId="276"/>
            <ac:picMk id="4" creationId="{00000000-0000-0000-0000-000000000000}"/>
          </ac:picMkLst>
        </pc:picChg>
      </pc:sldChg>
      <pc:sldChg chg="addSp delSp modSp mod setBg">
        <pc:chgData name="Hanneke van Tuinen" userId="ed22c550-b84f-4481-816d-c5ae7bd4721b" providerId="ADAL" clId="{7040CB85-9C72-4537-9900-22C53E295A41}" dt="2020-10-09T06:47:11.586" v="1202" actId="1076"/>
        <pc:sldMkLst>
          <pc:docMk/>
          <pc:sldMk cId="165831723" sldId="277"/>
        </pc:sldMkLst>
        <pc:spChg chg="mod">
          <ac:chgData name="Hanneke van Tuinen" userId="ed22c550-b84f-4481-816d-c5ae7bd4721b" providerId="ADAL" clId="{7040CB85-9C72-4537-9900-22C53E295A41}" dt="2020-10-09T06:47:03.524" v="1201" actId="26606"/>
          <ac:spMkLst>
            <pc:docMk/>
            <pc:sldMk cId="165831723" sldId="277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47:11.586" v="1202" actId="1076"/>
          <ac:spMkLst>
            <pc:docMk/>
            <pc:sldMk cId="165831723" sldId="277"/>
            <ac:spMk id="3" creationId="{00000000-0000-0000-0000-000000000000}"/>
          </ac:spMkLst>
        </pc:spChg>
        <pc:spChg chg="add del">
          <ac:chgData name="Hanneke van Tuinen" userId="ed22c550-b84f-4481-816d-c5ae7bd4721b" providerId="ADAL" clId="{7040CB85-9C72-4537-9900-22C53E295A41}" dt="2020-10-09T06:47:03.524" v="1201" actId="26606"/>
          <ac:spMkLst>
            <pc:docMk/>
            <pc:sldMk cId="165831723" sldId="277"/>
            <ac:spMk id="9" creationId="{16BA3B9B-A5EE-4E60-B809-93226826189D}"/>
          </ac:spMkLst>
        </pc:spChg>
        <pc:spChg chg="add">
          <ac:chgData name="Hanneke van Tuinen" userId="ed22c550-b84f-4481-816d-c5ae7bd4721b" providerId="ADAL" clId="{7040CB85-9C72-4537-9900-22C53E295A41}" dt="2020-10-09T06:47:03.524" v="1201" actId="26606"/>
          <ac:spMkLst>
            <pc:docMk/>
            <pc:sldMk cId="165831723" sldId="277"/>
            <ac:spMk id="16" creationId="{B1AFC812-B894-4DF2-B0E7-A7754B0358EE}"/>
          </ac:spMkLst>
        </pc:spChg>
        <pc:picChg chg="mod">
          <ac:chgData name="Hanneke van Tuinen" userId="ed22c550-b84f-4481-816d-c5ae7bd4721b" providerId="ADAL" clId="{7040CB85-9C72-4537-9900-22C53E295A41}" dt="2020-10-09T06:47:03.524" v="1201" actId="26606"/>
          <ac:picMkLst>
            <pc:docMk/>
            <pc:sldMk cId="165831723" sldId="277"/>
            <ac:picMk id="4" creationId="{00000000-0000-0000-0000-000000000000}"/>
          </ac:picMkLst>
        </pc:picChg>
        <pc:cxnChg chg="add del">
          <ac:chgData name="Hanneke van Tuinen" userId="ed22c550-b84f-4481-816d-c5ae7bd4721b" providerId="ADAL" clId="{7040CB85-9C72-4537-9900-22C53E295A41}" dt="2020-10-09T06:47:03.524" v="1201" actId="26606"/>
          <ac:cxnSpMkLst>
            <pc:docMk/>
            <pc:sldMk cId="165831723" sldId="277"/>
            <ac:cxnSpMk id="11" creationId="{2F119B9D-EB57-4E21-A62E-D4EB28B107D7}"/>
          </ac:cxnSpMkLst>
        </pc:cxnChg>
        <pc:cxnChg chg="add">
          <ac:chgData name="Hanneke van Tuinen" userId="ed22c550-b84f-4481-816d-c5ae7bd4721b" providerId="ADAL" clId="{7040CB85-9C72-4537-9900-22C53E295A41}" dt="2020-10-09T06:47:03.524" v="1201" actId="26606"/>
          <ac:cxnSpMkLst>
            <pc:docMk/>
            <pc:sldMk cId="165831723" sldId="277"/>
            <ac:cxnSpMk id="18" creationId="{34BEAC76-53DA-4BEF-9A55-092764198C5F}"/>
          </ac:cxnSpMkLst>
        </pc:cxnChg>
      </pc:sldChg>
      <pc:sldChg chg="modSp">
        <pc:chgData name="Hanneke van Tuinen" userId="ed22c550-b84f-4481-816d-c5ae7bd4721b" providerId="ADAL" clId="{7040CB85-9C72-4537-9900-22C53E295A41}" dt="2020-10-09T06:45:36.286" v="1065" actId="20577"/>
        <pc:sldMkLst>
          <pc:docMk/>
          <pc:sldMk cId="3788220119" sldId="278"/>
        </pc:sldMkLst>
        <pc:spChg chg="mod">
          <ac:chgData name="Hanneke van Tuinen" userId="ed22c550-b84f-4481-816d-c5ae7bd4721b" providerId="ADAL" clId="{7040CB85-9C72-4537-9900-22C53E295A41}" dt="2020-10-09T06:45:36.286" v="1065" actId="20577"/>
          <ac:spMkLst>
            <pc:docMk/>
            <pc:sldMk cId="3788220119" sldId="278"/>
            <ac:spMk id="3" creationId="{00000000-0000-0000-0000-000000000000}"/>
          </ac:spMkLst>
        </pc:spChg>
      </pc:sldChg>
      <pc:sldChg chg="addSp modSp mod setBg">
        <pc:chgData name="Hanneke van Tuinen" userId="ed22c550-b84f-4481-816d-c5ae7bd4721b" providerId="ADAL" clId="{7040CB85-9C72-4537-9900-22C53E295A41}" dt="2020-10-09T06:48:39.053" v="1225" actId="20577"/>
        <pc:sldMkLst>
          <pc:docMk/>
          <pc:sldMk cId="1566382518" sldId="279"/>
        </pc:sldMkLst>
        <pc:spChg chg="mod">
          <ac:chgData name="Hanneke van Tuinen" userId="ed22c550-b84f-4481-816d-c5ae7bd4721b" providerId="ADAL" clId="{7040CB85-9C72-4537-9900-22C53E295A41}" dt="2020-10-09T06:47:24.490" v="1203" actId="26606"/>
          <ac:spMkLst>
            <pc:docMk/>
            <pc:sldMk cId="1566382518" sldId="279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48:39.053" v="1225" actId="20577"/>
          <ac:spMkLst>
            <pc:docMk/>
            <pc:sldMk cId="1566382518" sldId="279"/>
            <ac:spMk id="3" creationId="{00000000-0000-0000-0000-000000000000}"/>
          </ac:spMkLst>
        </pc:spChg>
        <pc:spChg chg="add">
          <ac:chgData name="Hanneke van Tuinen" userId="ed22c550-b84f-4481-816d-c5ae7bd4721b" providerId="ADAL" clId="{7040CB85-9C72-4537-9900-22C53E295A41}" dt="2020-10-09T06:47:24.490" v="1203" actId="26606"/>
          <ac:spMkLst>
            <pc:docMk/>
            <pc:sldMk cId="1566382518" sldId="279"/>
            <ac:spMk id="8" creationId="{39E4C68A-A4A9-48A4-9FF2-D2896B1EA01F}"/>
          </ac:spMkLst>
        </pc:spChg>
        <pc:spChg chg="add">
          <ac:chgData name="Hanneke van Tuinen" userId="ed22c550-b84f-4481-816d-c5ae7bd4721b" providerId="ADAL" clId="{7040CB85-9C72-4537-9900-22C53E295A41}" dt="2020-10-09T06:47:24.490" v="1203" actId="26606"/>
          <ac:spMkLst>
            <pc:docMk/>
            <pc:sldMk cId="1566382518" sldId="279"/>
            <ac:spMk id="10" creationId="{E2B9AEA5-52CB-49A6-AF8A-33502F291B91}"/>
          </ac:spMkLst>
        </pc:spChg>
      </pc:sldChg>
      <pc:sldChg chg="addSp delSp modSp mod setBg">
        <pc:chgData name="Hanneke van Tuinen" userId="ed22c550-b84f-4481-816d-c5ae7bd4721b" providerId="ADAL" clId="{7040CB85-9C72-4537-9900-22C53E295A41}" dt="2020-10-09T06:49:57.238" v="1379" actId="26606"/>
        <pc:sldMkLst>
          <pc:docMk/>
          <pc:sldMk cId="2182211966" sldId="280"/>
        </pc:sldMkLst>
        <pc:spChg chg="mod">
          <ac:chgData name="Hanneke van Tuinen" userId="ed22c550-b84f-4481-816d-c5ae7bd4721b" providerId="ADAL" clId="{7040CB85-9C72-4537-9900-22C53E295A41}" dt="2020-10-09T06:49:57.238" v="1379" actId="26606"/>
          <ac:spMkLst>
            <pc:docMk/>
            <pc:sldMk cId="2182211966" sldId="280"/>
            <ac:spMk id="2" creationId="{00000000-0000-0000-0000-000000000000}"/>
          </ac:spMkLst>
        </pc:spChg>
        <pc:spChg chg="del">
          <ac:chgData name="Hanneke van Tuinen" userId="ed22c550-b84f-4481-816d-c5ae7bd4721b" providerId="ADAL" clId="{7040CB85-9C72-4537-9900-22C53E295A41}" dt="2020-10-09T06:49:57.238" v="1379" actId="26606"/>
          <ac:spMkLst>
            <pc:docMk/>
            <pc:sldMk cId="2182211966" sldId="280"/>
            <ac:spMk id="3" creationId="{00000000-0000-0000-0000-000000000000}"/>
          </ac:spMkLst>
        </pc:spChg>
        <pc:spChg chg="add">
          <ac:chgData name="Hanneke van Tuinen" userId="ed22c550-b84f-4481-816d-c5ae7bd4721b" providerId="ADAL" clId="{7040CB85-9C72-4537-9900-22C53E295A41}" dt="2020-10-09T06:49:57.238" v="1379" actId="26606"/>
          <ac:spMkLst>
            <pc:docMk/>
            <pc:sldMk cId="2182211966" sldId="280"/>
            <ac:spMk id="9" creationId="{E5B3935F-AC8A-4AE4-9527-D439FA6B0704}"/>
          </ac:spMkLst>
        </pc:spChg>
        <pc:graphicFrameChg chg="add">
          <ac:chgData name="Hanneke van Tuinen" userId="ed22c550-b84f-4481-816d-c5ae7bd4721b" providerId="ADAL" clId="{7040CB85-9C72-4537-9900-22C53E295A41}" dt="2020-10-09T06:49:57.238" v="1379" actId="26606"/>
          <ac:graphicFrameMkLst>
            <pc:docMk/>
            <pc:sldMk cId="2182211966" sldId="280"/>
            <ac:graphicFrameMk id="5" creationId="{E8343B70-EF21-43D7-88EA-03B6201B39C8}"/>
          </ac:graphicFrameMkLst>
        </pc:graphicFrameChg>
      </pc:sldChg>
      <pc:sldChg chg="addSp delSp modSp mod setBg setClrOvrMap">
        <pc:chgData name="Hanneke van Tuinen" userId="ed22c550-b84f-4481-816d-c5ae7bd4721b" providerId="ADAL" clId="{7040CB85-9C72-4537-9900-22C53E295A41}" dt="2020-10-09T06:49:53.424" v="1378" actId="26606"/>
        <pc:sldMkLst>
          <pc:docMk/>
          <pc:sldMk cId="2794664291" sldId="281"/>
        </pc:sldMkLst>
        <pc:spChg chg="mod">
          <ac:chgData name="Hanneke van Tuinen" userId="ed22c550-b84f-4481-816d-c5ae7bd4721b" providerId="ADAL" clId="{7040CB85-9C72-4537-9900-22C53E295A41}" dt="2020-10-09T06:49:53.424" v="1378" actId="26606"/>
          <ac:spMkLst>
            <pc:docMk/>
            <pc:sldMk cId="2794664291" sldId="281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49:53.424" v="1378" actId="26606"/>
          <ac:spMkLst>
            <pc:docMk/>
            <pc:sldMk cId="2794664291" sldId="281"/>
            <ac:spMk id="3" creationId="{00000000-0000-0000-0000-000000000000}"/>
          </ac:spMkLst>
        </pc:spChg>
        <pc:spChg chg="add del">
          <ac:chgData name="Hanneke van Tuinen" userId="ed22c550-b84f-4481-816d-c5ae7bd4721b" providerId="ADAL" clId="{7040CB85-9C72-4537-9900-22C53E295A41}" dt="2020-10-09T06:49:53.419" v="1377" actId="26606"/>
          <ac:spMkLst>
            <pc:docMk/>
            <pc:sldMk cId="2794664291" sldId="281"/>
            <ac:spMk id="8" creationId="{FBA6828D-410E-4E1B-8CAD-4972FBB3B907}"/>
          </ac:spMkLst>
        </pc:spChg>
        <pc:spChg chg="add del">
          <ac:chgData name="Hanneke van Tuinen" userId="ed22c550-b84f-4481-816d-c5ae7bd4721b" providerId="ADAL" clId="{7040CB85-9C72-4537-9900-22C53E295A41}" dt="2020-10-09T06:49:53.419" v="1377" actId="26606"/>
          <ac:spMkLst>
            <pc:docMk/>
            <pc:sldMk cId="2794664291" sldId="281"/>
            <ac:spMk id="10" creationId="{6D428773-F789-43B7-B5FD-AE49E5BD2E79}"/>
          </ac:spMkLst>
        </pc:spChg>
        <pc:spChg chg="add">
          <ac:chgData name="Hanneke van Tuinen" userId="ed22c550-b84f-4481-816d-c5ae7bd4721b" providerId="ADAL" clId="{7040CB85-9C72-4537-9900-22C53E295A41}" dt="2020-10-09T06:49:53.424" v="1378" actId="26606"/>
          <ac:spMkLst>
            <pc:docMk/>
            <pc:sldMk cId="2794664291" sldId="281"/>
            <ac:spMk id="12" creationId="{B0890400-BB8B-4A44-AB63-65C7CA223EBA}"/>
          </ac:spMkLst>
        </pc:spChg>
        <pc:cxnChg chg="add">
          <ac:chgData name="Hanneke van Tuinen" userId="ed22c550-b84f-4481-816d-c5ae7bd4721b" providerId="ADAL" clId="{7040CB85-9C72-4537-9900-22C53E295A41}" dt="2020-10-09T06:49:53.424" v="1378" actId="26606"/>
          <ac:cxnSpMkLst>
            <pc:docMk/>
            <pc:sldMk cId="2794664291" sldId="281"/>
            <ac:cxnSpMk id="13" creationId="{4D39B797-CDC6-4529-8A36-9CBFC9816337}"/>
          </ac:cxnSpMkLst>
        </pc:cxnChg>
      </pc:sldChg>
      <pc:sldChg chg="addSp delSp modSp mod setBg">
        <pc:chgData name="Hanneke van Tuinen" userId="ed22c550-b84f-4481-816d-c5ae7bd4721b" providerId="ADAL" clId="{7040CB85-9C72-4537-9900-22C53E295A41}" dt="2020-10-09T06:35:00.173" v="266" actId="20577"/>
        <pc:sldMkLst>
          <pc:docMk/>
          <pc:sldMk cId="2846923430" sldId="283"/>
        </pc:sldMkLst>
        <pc:spChg chg="mod">
          <ac:chgData name="Hanneke van Tuinen" userId="ed22c550-b84f-4481-816d-c5ae7bd4721b" providerId="ADAL" clId="{7040CB85-9C72-4537-9900-22C53E295A41}" dt="2020-10-09T06:29:32.121" v="205" actId="26606"/>
          <ac:spMkLst>
            <pc:docMk/>
            <pc:sldMk cId="2846923430" sldId="283"/>
            <ac:spMk id="2" creationId="{00000000-0000-0000-0000-000000000000}"/>
          </ac:spMkLst>
        </pc:spChg>
        <pc:spChg chg="mod">
          <ac:chgData name="Hanneke van Tuinen" userId="ed22c550-b84f-4481-816d-c5ae7bd4721b" providerId="ADAL" clId="{7040CB85-9C72-4537-9900-22C53E295A41}" dt="2020-10-09T06:35:00.173" v="266" actId="20577"/>
          <ac:spMkLst>
            <pc:docMk/>
            <pc:sldMk cId="2846923430" sldId="283"/>
            <ac:spMk id="3" creationId="{00000000-0000-0000-0000-000000000000}"/>
          </ac:spMkLst>
        </pc:spChg>
        <pc:spChg chg="add del">
          <ac:chgData name="Hanneke van Tuinen" userId="ed22c550-b84f-4481-816d-c5ae7bd4721b" providerId="ADAL" clId="{7040CB85-9C72-4537-9900-22C53E295A41}" dt="2020-10-09T06:29:32.121" v="205" actId="26606"/>
          <ac:spMkLst>
            <pc:docMk/>
            <pc:sldMk cId="2846923430" sldId="283"/>
            <ac:spMk id="8" creationId="{39E4C68A-A4A9-48A4-9FF2-D2896B1EA01F}"/>
          </ac:spMkLst>
        </pc:spChg>
        <pc:spChg chg="add del">
          <ac:chgData name="Hanneke van Tuinen" userId="ed22c550-b84f-4481-816d-c5ae7bd4721b" providerId="ADAL" clId="{7040CB85-9C72-4537-9900-22C53E295A41}" dt="2020-10-09T06:29:32.121" v="205" actId="26606"/>
          <ac:spMkLst>
            <pc:docMk/>
            <pc:sldMk cId="2846923430" sldId="283"/>
            <ac:spMk id="10" creationId="{E2B9AEA5-52CB-49A6-AF8A-33502F291B91}"/>
          </ac:spMkLst>
        </pc:spChg>
        <pc:spChg chg="add">
          <ac:chgData name="Hanneke van Tuinen" userId="ed22c550-b84f-4481-816d-c5ae7bd4721b" providerId="ADAL" clId="{7040CB85-9C72-4537-9900-22C53E295A41}" dt="2020-10-09T06:29:32.121" v="205" actId="26606"/>
          <ac:spMkLst>
            <pc:docMk/>
            <pc:sldMk cId="2846923430" sldId="283"/>
            <ac:spMk id="15" creationId="{B0890400-BB8B-4A44-AB63-65C7CA223EBA}"/>
          </ac:spMkLst>
        </pc:spChg>
        <pc:cxnChg chg="add">
          <ac:chgData name="Hanneke van Tuinen" userId="ed22c550-b84f-4481-816d-c5ae7bd4721b" providerId="ADAL" clId="{7040CB85-9C72-4537-9900-22C53E295A41}" dt="2020-10-09T06:29:32.121" v="205" actId="26606"/>
          <ac:cxnSpMkLst>
            <pc:docMk/>
            <pc:sldMk cId="2846923430" sldId="283"/>
            <ac:cxnSpMk id="17" creationId="{4D39B797-CDC6-4529-8A36-9CBFC9816337}"/>
          </ac:cxnSpMkLst>
        </pc:cxnChg>
      </pc:sldChg>
      <pc:sldChg chg="addSp delSp modSp add modAnim">
        <pc:chgData name="Hanneke van Tuinen" userId="ed22c550-b84f-4481-816d-c5ae7bd4721b" providerId="ADAL" clId="{7040CB85-9C72-4537-9900-22C53E295A41}" dt="2020-10-09T06:31:53.577" v="231" actId="1076"/>
        <pc:sldMkLst>
          <pc:docMk/>
          <pc:sldMk cId="3812270597" sldId="285"/>
        </pc:sldMkLst>
        <pc:spChg chg="del">
          <ac:chgData name="Hanneke van Tuinen" userId="ed22c550-b84f-4481-816d-c5ae7bd4721b" providerId="ADAL" clId="{7040CB85-9C72-4537-9900-22C53E295A41}" dt="2020-10-09T06:31:44.330" v="229"/>
          <ac:spMkLst>
            <pc:docMk/>
            <pc:sldMk cId="3812270597" sldId="285"/>
            <ac:spMk id="3" creationId="{8B29EC64-F23F-4E49-A0D8-32D7C8BAF539}"/>
          </ac:spMkLst>
        </pc:spChg>
        <pc:picChg chg="add mod">
          <ac:chgData name="Hanneke van Tuinen" userId="ed22c550-b84f-4481-816d-c5ae7bd4721b" providerId="ADAL" clId="{7040CB85-9C72-4537-9900-22C53E295A41}" dt="2020-10-09T06:31:53.577" v="231" actId="1076"/>
          <ac:picMkLst>
            <pc:docMk/>
            <pc:sldMk cId="3812270597" sldId="285"/>
            <ac:picMk id="4" creationId="{CB79203E-A414-40F0-B3F2-AA921C7911CA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379BD-22EE-4885-AC3F-CE3BD8087C9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E773156-F16F-4CD6-9119-071D7C0EEF75}">
      <dgm:prSet custT="1"/>
      <dgm:spPr/>
      <dgm:t>
        <a:bodyPr/>
        <a:lstStyle/>
        <a:p>
          <a:r>
            <a:rPr lang="nl-NL" sz="1600"/>
            <a:t>Na overmatig alcoholgebruik;</a:t>
          </a:r>
          <a:endParaRPr lang="en-US" sz="1600"/>
        </a:p>
      </dgm:t>
    </dgm:pt>
    <dgm:pt modelId="{4E3DA71C-7C83-43A9-A2F9-9434ACE69E72}" type="parTrans" cxnId="{7E5DCB97-D307-4BA7-B2DF-BB596F12BD39}">
      <dgm:prSet/>
      <dgm:spPr/>
      <dgm:t>
        <a:bodyPr/>
        <a:lstStyle/>
        <a:p>
          <a:endParaRPr lang="en-US" sz="2800"/>
        </a:p>
      </dgm:t>
    </dgm:pt>
    <dgm:pt modelId="{15027644-7D62-4697-96A1-003E9D489F8C}" type="sibTrans" cxnId="{7E5DCB97-D307-4BA7-B2DF-BB596F12BD39}">
      <dgm:prSet/>
      <dgm:spPr/>
      <dgm:t>
        <a:bodyPr/>
        <a:lstStyle/>
        <a:p>
          <a:endParaRPr lang="en-US" sz="2800"/>
        </a:p>
      </dgm:t>
    </dgm:pt>
    <dgm:pt modelId="{A5040163-3A6E-4A64-976A-626A21C7DFE5}">
      <dgm:prSet custT="1"/>
      <dgm:spPr/>
      <dgm:t>
        <a:bodyPr/>
        <a:lstStyle/>
        <a:p>
          <a:r>
            <a:rPr lang="nl-NL" sz="1600"/>
            <a:t>Bepaalde vormen van drugs</a:t>
          </a:r>
          <a:endParaRPr lang="en-US" sz="1600"/>
        </a:p>
      </dgm:t>
    </dgm:pt>
    <dgm:pt modelId="{4513DBF4-0398-4F23-AD2C-B80A5F351552}" type="parTrans" cxnId="{EDDE28CC-7A3C-47DC-955C-DA6177B5EF55}">
      <dgm:prSet/>
      <dgm:spPr/>
      <dgm:t>
        <a:bodyPr/>
        <a:lstStyle/>
        <a:p>
          <a:endParaRPr lang="en-US" sz="2800"/>
        </a:p>
      </dgm:t>
    </dgm:pt>
    <dgm:pt modelId="{3B36FAF1-101A-45F5-820A-A12279A8B819}" type="sibTrans" cxnId="{EDDE28CC-7A3C-47DC-955C-DA6177B5EF55}">
      <dgm:prSet/>
      <dgm:spPr/>
      <dgm:t>
        <a:bodyPr/>
        <a:lstStyle/>
        <a:p>
          <a:endParaRPr lang="en-US" sz="2800"/>
        </a:p>
      </dgm:t>
    </dgm:pt>
    <dgm:pt modelId="{0C2B92B2-3064-4D9C-9CAA-96E8E62D80D7}">
      <dgm:prSet custT="1"/>
      <dgm:spPr/>
      <dgm:t>
        <a:bodyPr/>
        <a:lstStyle/>
        <a:p>
          <a:r>
            <a:rPr lang="nl-NL" sz="1600" dirty="0"/>
            <a:t>Voor of na grote spanningen/</a:t>
          </a:r>
        </a:p>
        <a:p>
          <a:r>
            <a:rPr lang="nl-NL" sz="1600" dirty="0"/>
            <a:t>emoties;</a:t>
          </a:r>
          <a:endParaRPr lang="en-US" sz="1600" dirty="0"/>
        </a:p>
      </dgm:t>
    </dgm:pt>
    <dgm:pt modelId="{9F5337E1-C4A5-4C61-A162-23C4AF54260F}" type="parTrans" cxnId="{F25BD017-E1BF-47DE-8D16-0701F693A71C}">
      <dgm:prSet/>
      <dgm:spPr/>
      <dgm:t>
        <a:bodyPr/>
        <a:lstStyle/>
        <a:p>
          <a:endParaRPr lang="en-US" sz="2800"/>
        </a:p>
      </dgm:t>
    </dgm:pt>
    <dgm:pt modelId="{512D7842-9A51-46F8-B86F-60DEC42B6837}" type="sibTrans" cxnId="{F25BD017-E1BF-47DE-8D16-0701F693A71C}">
      <dgm:prSet/>
      <dgm:spPr/>
      <dgm:t>
        <a:bodyPr/>
        <a:lstStyle/>
        <a:p>
          <a:endParaRPr lang="en-US" sz="2800"/>
        </a:p>
      </dgm:t>
    </dgm:pt>
    <dgm:pt modelId="{26C461CF-ED34-4B9D-90EF-883815507563}">
      <dgm:prSet custT="1"/>
      <dgm:spPr/>
      <dgm:t>
        <a:bodyPr/>
        <a:lstStyle/>
        <a:p>
          <a:r>
            <a:rPr lang="nl-NL" sz="1600"/>
            <a:t>Door een tekort aan slaap;</a:t>
          </a:r>
          <a:endParaRPr lang="en-US" sz="1600"/>
        </a:p>
      </dgm:t>
    </dgm:pt>
    <dgm:pt modelId="{881AD1E6-42FF-40B6-B8FC-CF8F590A87F0}" type="parTrans" cxnId="{0C893A0A-1162-4A66-AB2F-26B01C7653CD}">
      <dgm:prSet/>
      <dgm:spPr/>
      <dgm:t>
        <a:bodyPr/>
        <a:lstStyle/>
        <a:p>
          <a:endParaRPr lang="en-US" sz="2800"/>
        </a:p>
      </dgm:t>
    </dgm:pt>
    <dgm:pt modelId="{21E92A5A-7DEB-4BDF-A4B9-06395AB10900}" type="sibTrans" cxnId="{0C893A0A-1162-4A66-AB2F-26B01C7653CD}">
      <dgm:prSet/>
      <dgm:spPr/>
      <dgm:t>
        <a:bodyPr/>
        <a:lstStyle/>
        <a:p>
          <a:endParaRPr lang="en-US" sz="2800"/>
        </a:p>
      </dgm:t>
    </dgm:pt>
    <dgm:pt modelId="{A56323B6-F56A-43D0-9340-406BEEA96677}">
      <dgm:prSet custT="1"/>
      <dgm:spPr/>
      <dgm:t>
        <a:bodyPr/>
        <a:lstStyle/>
        <a:p>
          <a:r>
            <a:rPr lang="nl-NL" sz="1600"/>
            <a:t>Voor en tijdens de menstruatie (hormonale veranderingen);</a:t>
          </a:r>
          <a:endParaRPr lang="en-US" sz="1600"/>
        </a:p>
      </dgm:t>
    </dgm:pt>
    <dgm:pt modelId="{74DF4203-D1B7-47AF-8492-BE0FE389FCAE}" type="parTrans" cxnId="{EDD021E7-5B41-4A2F-8654-8CD6929F97F3}">
      <dgm:prSet/>
      <dgm:spPr/>
      <dgm:t>
        <a:bodyPr/>
        <a:lstStyle/>
        <a:p>
          <a:endParaRPr lang="en-US" sz="2800"/>
        </a:p>
      </dgm:t>
    </dgm:pt>
    <dgm:pt modelId="{368B48D6-A8A5-48BB-8CD8-D596985BF12E}" type="sibTrans" cxnId="{EDD021E7-5B41-4A2F-8654-8CD6929F97F3}">
      <dgm:prSet/>
      <dgm:spPr/>
      <dgm:t>
        <a:bodyPr/>
        <a:lstStyle/>
        <a:p>
          <a:endParaRPr lang="en-US" sz="2800"/>
        </a:p>
      </dgm:t>
    </dgm:pt>
    <dgm:pt modelId="{B8A7A549-8F4F-47BC-8886-19F5ABDBCE4A}">
      <dgm:prSet custT="1"/>
      <dgm:spPr/>
      <dgm:t>
        <a:bodyPr/>
        <a:lstStyle/>
        <a:p>
          <a:r>
            <a:rPr lang="nl-NL" sz="1600"/>
            <a:t>Door sterke wisselingen van temperatuur, zoals bij koorts.</a:t>
          </a:r>
          <a:endParaRPr lang="en-US" sz="1600"/>
        </a:p>
      </dgm:t>
    </dgm:pt>
    <dgm:pt modelId="{CD1F49E0-2626-4390-9FA3-EE9A435D0F96}" type="parTrans" cxnId="{0EE789F4-B012-467E-84AF-3AD2443F2CA3}">
      <dgm:prSet/>
      <dgm:spPr/>
      <dgm:t>
        <a:bodyPr/>
        <a:lstStyle/>
        <a:p>
          <a:endParaRPr lang="en-US" sz="2800"/>
        </a:p>
      </dgm:t>
    </dgm:pt>
    <dgm:pt modelId="{BABF3354-89B1-46A4-9C2A-DB24AA7A64F3}" type="sibTrans" cxnId="{0EE789F4-B012-467E-84AF-3AD2443F2CA3}">
      <dgm:prSet/>
      <dgm:spPr/>
      <dgm:t>
        <a:bodyPr/>
        <a:lstStyle/>
        <a:p>
          <a:endParaRPr lang="en-US" sz="2800"/>
        </a:p>
      </dgm:t>
    </dgm:pt>
    <dgm:pt modelId="{4E9E6D46-8982-4618-B122-0681B5807BD4}">
      <dgm:prSet custT="1"/>
      <dgm:spPr/>
      <dgm:t>
        <a:bodyPr/>
        <a:lstStyle/>
        <a:p>
          <a:r>
            <a:rPr lang="nl-NL" sz="1600"/>
            <a:t>Het niet innemen van anti-epileptica</a:t>
          </a:r>
          <a:endParaRPr lang="en-US" sz="1600"/>
        </a:p>
      </dgm:t>
    </dgm:pt>
    <dgm:pt modelId="{5673086E-C6D7-4109-89F3-4B5954A6DDE8}" type="parTrans" cxnId="{A77B30A0-3A59-48ED-A289-4E69AD37FFA2}">
      <dgm:prSet/>
      <dgm:spPr/>
      <dgm:t>
        <a:bodyPr/>
        <a:lstStyle/>
        <a:p>
          <a:endParaRPr lang="en-US" sz="2800"/>
        </a:p>
      </dgm:t>
    </dgm:pt>
    <dgm:pt modelId="{A8DB4B1E-3FB9-4496-A54F-07DA89EE1B00}" type="sibTrans" cxnId="{A77B30A0-3A59-48ED-A289-4E69AD37FFA2}">
      <dgm:prSet/>
      <dgm:spPr/>
      <dgm:t>
        <a:bodyPr/>
        <a:lstStyle/>
        <a:p>
          <a:endParaRPr lang="en-US" sz="2800"/>
        </a:p>
      </dgm:t>
    </dgm:pt>
    <dgm:pt modelId="{F2026EA2-6822-4C17-9EAA-B42B9BC7CFCD}" type="pres">
      <dgm:prSet presAssocID="{134379BD-22EE-4885-AC3F-CE3BD8087C9D}" presName="root" presStyleCnt="0">
        <dgm:presLayoutVars>
          <dgm:dir/>
          <dgm:resizeHandles val="exact"/>
        </dgm:presLayoutVars>
      </dgm:prSet>
      <dgm:spPr/>
    </dgm:pt>
    <dgm:pt modelId="{96A0AD4B-3DF1-4183-99A9-5841B8752D0D}" type="pres">
      <dgm:prSet presAssocID="{134379BD-22EE-4885-AC3F-CE3BD8087C9D}" presName="container" presStyleCnt="0">
        <dgm:presLayoutVars>
          <dgm:dir/>
          <dgm:resizeHandles val="exact"/>
        </dgm:presLayoutVars>
      </dgm:prSet>
      <dgm:spPr/>
    </dgm:pt>
    <dgm:pt modelId="{A462D66D-1829-45CB-80DC-2D24F72D3EF8}" type="pres">
      <dgm:prSet presAssocID="{FE773156-F16F-4CD6-9119-071D7C0EEF75}" presName="compNode" presStyleCnt="0"/>
      <dgm:spPr/>
    </dgm:pt>
    <dgm:pt modelId="{35B12D32-40BF-47C2-8B84-5E94F4E9C8AA}" type="pres">
      <dgm:prSet presAssocID="{FE773156-F16F-4CD6-9119-071D7C0EEF75}" presName="iconBgRect" presStyleLbl="bgShp" presStyleIdx="0" presStyleCnt="7"/>
      <dgm:spPr/>
    </dgm:pt>
    <dgm:pt modelId="{101FBD96-468F-417F-8723-9322F7841B20}" type="pres">
      <dgm:prSet presAssocID="{FE773156-F16F-4CD6-9119-071D7C0EEF75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60356E8-C74F-4EAB-9AFD-F0F7E57C8872}" type="pres">
      <dgm:prSet presAssocID="{FE773156-F16F-4CD6-9119-071D7C0EEF75}" presName="spaceRect" presStyleCnt="0"/>
      <dgm:spPr/>
    </dgm:pt>
    <dgm:pt modelId="{6740C43E-661A-4C3D-BD66-1F0D350F9D25}" type="pres">
      <dgm:prSet presAssocID="{FE773156-F16F-4CD6-9119-071D7C0EEF75}" presName="textRect" presStyleLbl="revTx" presStyleIdx="0" presStyleCnt="7">
        <dgm:presLayoutVars>
          <dgm:chMax val="1"/>
          <dgm:chPref val="1"/>
        </dgm:presLayoutVars>
      </dgm:prSet>
      <dgm:spPr/>
    </dgm:pt>
    <dgm:pt modelId="{237CD361-2E7D-4614-8CD1-2017461591C7}" type="pres">
      <dgm:prSet presAssocID="{15027644-7D62-4697-96A1-003E9D489F8C}" presName="sibTrans" presStyleLbl="sibTrans2D1" presStyleIdx="0" presStyleCnt="0"/>
      <dgm:spPr/>
    </dgm:pt>
    <dgm:pt modelId="{7C47C738-E258-4867-9F32-2E2A0075574E}" type="pres">
      <dgm:prSet presAssocID="{A5040163-3A6E-4A64-976A-626A21C7DFE5}" presName="compNode" presStyleCnt="0"/>
      <dgm:spPr/>
    </dgm:pt>
    <dgm:pt modelId="{AAF63337-9FE6-407E-BAED-7A9880ADEEFE}" type="pres">
      <dgm:prSet presAssocID="{A5040163-3A6E-4A64-976A-626A21C7DFE5}" presName="iconBgRect" presStyleLbl="bgShp" presStyleIdx="1" presStyleCnt="7"/>
      <dgm:spPr/>
    </dgm:pt>
    <dgm:pt modelId="{84EA44D8-2695-457C-9434-B1FD26EBE0E0}" type="pres">
      <dgm:prSet presAssocID="{A5040163-3A6E-4A64-976A-626A21C7DFE5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37F381D5-E903-42BE-94EB-A80E73831897}" type="pres">
      <dgm:prSet presAssocID="{A5040163-3A6E-4A64-976A-626A21C7DFE5}" presName="spaceRect" presStyleCnt="0"/>
      <dgm:spPr/>
    </dgm:pt>
    <dgm:pt modelId="{6CE2BAEB-B4EE-4E8D-AABA-C180DE739957}" type="pres">
      <dgm:prSet presAssocID="{A5040163-3A6E-4A64-976A-626A21C7DFE5}" presName="textRect" presStyleLbl="revTx" presStyleIdx="1" presStyleCnt="7">
        <dgm:presLayoutVars>
          <dgm:chMax val="1"/>
          <dgm:chPref val="1"/>
        </dgm:presLayoutVars>
      </dgm:prSet>
      <dgm:spPr/>
    </dgm:pt>
    <dgm:pt modelId="{C8285EDB-9706-45E2-80DD-01CCE0102198}" type="pres">
      <dgm:prSet presAssocID="{3B36FAF1-101A-45F5-820A-A12279A8B819}" presName="sibTrans" presStyleLbl="sibTrans2D1" presStyleIdx="0" presStyleCnt="0"/>
      <dgm:spPr/>
    </dgm:pt>
    <dgm:pt modelId="{55282C75-6A8C-4E48-80AD-F2A4F9BCDDBD}" type="pres">
      <dgm:prSet presAssocID="{0C2B92B2-3064-4D9C-9CAA-96E8E62D80D7}" presName="compNode" presStyleCnt="0"/>
      <dgm:spPr/>
    </dgm:pt>
    <dgm:pt modelId="{64908F0B-3A05-4AC7-A370-B0E25E9A65A5}" type="pres">
      <dgm:prSet presAssocID="{0C2B92B2-3064-4D9C-9CAA-96E8E62D80D7}" presName="iconBgRect" presStyleLbl="bgShp" presStyleIdx="2" presStyleCnt="7"/>
      <dgm:spPr/>
    </dgm:pt>
    <dgm:pt modelId="{4C043EE8-4999-48BF-AD80-28C5E87D9330}" type="pres">
      <dgm:prSet presAssocID="{0C2B92B2-3064-4D9C-9CAA-96E8E62D80D7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utral Face with Solid Fill"/>
        </a:ext>
      </dgm:extLst>
    </dgm:pt>
    <dgm:pt modelId="{0BF346B8-3744-475B-9D6B-5241D6771978}" type="pres">
      <dgm:prSet presAssocID="{0C2B92B2-3064-4D9C-9CAA-96E8E62D80D7}" presName="spaceRect" presStyleCnt="0"/>
      <dgm:spPr/>
    </dgm:pt>
    <dgm:pt modelId="{BD96C519-8A3D-460D-AC50-71E74E40274E}" type="pres">
      <dgm:prSet presAssocID="{0C2B92B2-3064-4D9C-9CAA-96E8E62D80D7}" presName="textRect" presStyleLbl="revTx" presStyleIdx="2" presStyleCnt="7">
        <dgm:presLayoutVars>
          <dgm:chMax val="1"/>
          <dgm:chPref val="1"/>
        </dgm:presLayoutVars>
      </dgm:prSet>
      <dgm:spPr/>
    </dgm:pt>
    <dgm:pt modelId="{7CC1543F-EA24-47BA-88EE-5BD24159E25F}" type="pres">
      <dgm:prSet presAssocID="{512D7842-9A51-46F8-B86F-60DEC42B6837}" presName="sibTrans" presStyleLbl="sibTrans2D1" presStyleIdx="0" presStyleCnt="0"/>
      <dgm:spPr/>
    </dgm:pt>
    <dgm:pt modelId="{B5F21A6F-F349-4B62-AAC7-8CF4B2E12034}" type="pres">
      <dgm:prSet presAssocID="{26C461CF-ED34-4B9D-90EF-883815507563}" presName="compNode" presStyleCnt="0"/>
      <dgm:spPr/>
    </dgm:pt>
    <dgm:pt modelId="{5FCBB55C-EBDC-4B9C-9B1A-BFEDE3B7908E}" type="pres">
      <dgm:prSet presAssocID="{26C461CF-ED34-4B9D-90EF-883815507563}" presName="iconBgRect" presStyleLbl="bgShp" presStyleIdx="3" presStyleCnt="7"/>
      <dgm:spPr/>
    </dgm:pt>
    <dgm:pt modelId="{34B78434-B9E0-42F9-95B4-56ADE1CCDF97}" type="pres">
      <dgm:prSet presAssocID="{26C461CF-ED34-4B9D-90EF-883815507563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CF14ADAD-880F-4FF9-9DB8-12DADEC2DE61}" type="pres">
      <dgm:prSet presAssocID="{26C461CF-ED34-4B9D-90EF-883815507563}" presName="spaceRect" presStyleCnt="0"/>
      <dgm:spPr/>
    </dgm:pt>
    <dgm:pt modelId="{91F95F9B-3352-4B60-A585-38D04C521E3C}" type="pres">
      <dgm:prSet presAssocID="{26C461CF-ED34-4B9D-90EF-883815507563}" presName="textRect" presStyleLbl="revTx" presStyleIdx="3" presStyleCnt="7">
        <dgm:presLayoutVars>
          <dgm:chMax val="1"/>
          <dgm:chPref val="1"/>
        </dgm:presLayoutVars>
      </dgm:prSet>
      <dgm:spPr/>
    </dgm:pt>
    <dgm:pt modelId="{22606BC5-27A2-4C18-B801-61234E100814}" type="pres">
      <dgm:prSet presAssocID="{21E92A5A-7DEB-4BDF-A4B9-06395AB10900}" presName="sibTrans" presStyleLbl="sibTrans2D1" presStyleIdx="0" presStyleCnt="0"/>
      <dgm:spPr/>
    </dgm:pt>
    <dgm:pt modelId="{0E658443-35D8-4148-AC80-F24A7E184E04}" type="pres">
      <dgm:prSet presAssocID="{A56323B6-F56A-43D0-9340-406BEEA96677}" presName="compNode" presStyleCnt="0"/>
      <dgm:spPr/>
    </dgm:pt>
    <dgm:pt modelId="{DE60B9E7-F1F7-43EA-8683-0F8B5F9908E2}" type="pres">
      <dgm:prSet presAssocID="{A56323B6-F56A-43D0-9340-406BEEA96677}" presName="iconBgRect" presStyleLbl="bgShp" presStyleIdx="4" presStyleCnt="7"/>
      <dgm:spPr/>
    </dgm:pt>
    <dgm:pt modelId="{7A4F4C79-54B9-4ED2-AB51-7757ACAA1F58}" type="pres">
      <dgm:prSet presAssocID="{A56323B6-F56A-43D0-9340-406BEEA96677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E02D7F4E-63AC-4C47-9256-534CC40197A9}" type="pres">
      <dgm:prSet presAssocID="{A56323B6-F56A-43D0-9340-406BEEA96677}" presName="spaceRect" presStyleCnt="0"/>
      <dgm:spPr/>
    </dgm:pt>
    <dgm:pt modelId="{3A048285-96B1-4618-9EC2-C083B2C37D04}" type="pres">
      <dgm:prSet presAssocID="{A56323B6-F56A-43D0-9340-406BEEA96677}" presName="textRect" presStyleLbl="revTx" presStyleIdx="4" presStyleCnt="7">
        <dgm:presLayoutVars>
          <dgm:chMax val="1"/>
          <dgm:chPref val="1"/>
        </dgm:presLayoutVars>
      </dgm:prSet>
      <dgm:spPr/>
    </dgm:pt>
    <dgm:pt modelId="{9E408FFE-C9A8-4573-A66F-D8C3351F8DA6}" type="pres">
      <dgm:prSet presAssocID="{368B48D6-A8A5-48BB-8CD8-D596985BF12E}" presName="sibTrans" presStyleLbl="sibTrans2D1" presStyleIdx="0" presStyleCnt="0"/>
      <dgm:spPr/>
    </dgm:pt>
    <dgm:pt modelId="{F421BD2A-0CDA-4E4E-A4C9-F84EC400EFB5}" type="pres">
      <dgm:prSet presAssocID="{B8A7A549-8F4F-47BC-8886-19F5ABDBCE4A}" presName="compNode" presStyleCnt="0"/>
      <dgm:spPr/>
    </dgm:pt>
    <dgm:pt modelId="{502E5926-FFB5-4644-BCFB-B6843EC10FBA}" type="pres">
      <dgm:prSet presAssocID="{B8A7A549-8F4F-47BC-8886-19F5ABDBCE4A}" presName="iconBgRect" presStyleLbl="bgShp" presStyleIdx="5" presStyleCnt="7"/>
      <dgm:spPr/>
    </dgm:pt>
    <dgm:pt modelId="{8654487D-FCF1-4B31-AC14-E3121674BA6F}" type="pres">
      <dgm:prSet presAssocID="{B8A7A549-8F4F-47BC-8886-19F5ABDBCE4A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39C727C4-F3E8-4119-815B-B94CF878FECA}" type="pres">
      <dgm:prSet presAssocID="{B8A7A549-8F4F-47BC-8886-19F5ABDBCE4A}" presName="spaceRect" presStyleCnt="0"/>
      <dgm:spPr/>
    </dgm:pt>
    <dgm:pt modelId="{3E438346-46E7-45FC-951A-F60988EA333D}" type="pres">
      <dgm:prSet presAssocID="{B8A7A549-8F4F-47BC-8886-19F5ABDBCE4A}" presName="textRect" presStyleLbl="revTx" presStyleIdx="5" presStyleCnt="7">
        <dgm:presLayoutVars>
          <dgm:chMax val="1"/>
          <dgm:chPref val="1"/>
        </dgm:presLayoutVars>
      </dgm:prSet>
      <dgm:spPr/>
    </dgm:pt>
    <dgm:pt modelId="{5A471ED3-DE9F-413D-B3E2-BC10D6AE3ABE}" type="pres">
      <dgm:prSet presAssocID="{BABF3354-89B1-46A4-9C2A-DB24AA7A64F3}" presName="sibTrans" presStyleLbl="sibTrans2D1" presStyleIdx="0" presStyleCnt="0"/>
      <dgm:spPr/>
    </dgm:pt>
    <dgm:pt modelId="{C466BB21-0BA4-4F64-9E39-C517050C74B2}" type="pres">
      <dgm:prSet presAssocID="{4E9E6D46-8982-4618-B122-0681B5807BD4}" presName="compNode" presStyleCnt="0"/>
      <dgm:spPr/>
    </dgm:pt>
    <dgm:pt modelId="{FAFF68FE-607C-4808-807A-02E15C1D71D5}" type="pres">
      <dgm:prSet presAssocID="{4E9E6D46-8982-4618-B122-0681B5807BD4}" presName="iconBgRect" presStyleLbl="bgShp" presStyleIdx="6" presStyleCnt="7"/>
      <dgm:spPr/>
    </dgm:pt>
    <dgm:pt modelId="{1EE91ABA-FA49-4F72-9F8E-11DC40245DB5}" type="pres">
      <dgm:prSet presAssocID="{4E9E6D46-8982-4618-B122-0681B5807BD4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36A257AB-8296-4F14-AED2-00AF2C0D5D7E}" type="pres">
      <dgm:prSet presAssocID="{4E9E6D46-8982-4618-B122-0681B5807BD4}" presName="spaceRect" presStyleCnt="0"/>
      <dgm:spPr/>
    </dgm:pt>
    <dgm:pt modelId="{6BD3C4DC-53A1-45D3-8A9D-ABDCF7AF0804}" type="pres">
      <dgm:prSet presAssocID="{4E9E6D46-8982-4618-B122-0681B5807BD4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0C893A0A-1162-4A66-AB2F-26B01C7653CD}" srcId="{134379BD-22EE-4885-AC3F-CE3BD8087C9D}" destId="{26C461CF-ED34-4B9D-90EF-883815507563}" srcOrd="3" destOrd="0" parTransId="{881AD1E6-42FF-40B6-B8FC-CF8F590A87F0}" sibTransId="{21E92A5A-7DEB-4BDF-A4B9-06395AB10900}"/>
    <dgm:cxn modelId="{09816415-0CA8-4116-A994-BFE1B2694FDD}" type="presOf" srcId="{15027644-7D62-4697-96A1-003E9D489F8C}" destId="{237CD361-2E7D-4614-8CD1-2017461591C7}" srcOrd="0" destOrd="0" presId="urn:microsoft.com/office/officeart/2018/2/layout/IconCircleList"/>
    <dgm:cxn modelId="{F25BD017-E1BF-47DE-8D16-0701F693A71C}" srcId="{134379BD-22EE-4885-AC3F-CE3BD8087C9D}" destId="{0C2B92B2-3064-4D9C-9CAA-96E8E62D80D7}" srcOrd="2" destOrd="0" parTransId="{9F5337E1-C4A5-4C61-A162-23C4AF54260F}" sibTransId="{512D7842-9A51-46F8-B86F-60DEC42B6837}"/>
    <dgm:cxn modelId="{B06C952B-BB51-4AE4-85BC-AFE35DA71519}" type="presOf" srcId="{A5040163-3A6E-4A64-976A-626A21C7DFE5}" destId="{6CE2BAEB-B4EE-4E8D-AABA-C180DE739957}" srcOrd="0" destOrd="0" presId="urn:microsoft.com/office/officeart/2018/2/layout/IconCircleList"/>
    <dgm:cxn modelId="{0595CE30-D891-4761-8E5F-B9A9A9304537}" type="presOf" srcId="{3B36FAF1-101A-45F5-820A-A12279A8B819}" destId="{C8285EDB-9706-45E2-80DD-01CCE0102198}" srcOrd="0" destOrd="0" presId="urn:microsoft.com/office/officeart/2018/2/layout/IconCircleList"/>
    <dgm:cxn modelId="{CFE12B37-0347-4651-BCC1-4CC2395AD6C6}" type="presOf" srcId="{21E92A5A-7DEB-4BDF-A4B9-06395AB10900}" destId="{22606BC5-27A2-4C18-B801-61234E100814}" srcOrd="0" destOrd="0" presId="urn:microsoft.com/office/officeart/2018/2/layout/IconCircleList"/>
    <dgm:cxn modelId="{982B6039-2707-47D0-98DB-70797B850267}" type="presOf" srcId="{26C461CF-ED34-4B9D-90EF-883815507563}" destId="{91F95F9B-3352-4B60-A585-38D04C521E3C}" srcOrd="0" destOrd="0" presId="urn:microsoft.com/office/officeart/2018/2/layout/IconCircleList"/>
    <dgm:cxn modelId="{37414F4C-1ABE-4077-8636-B072513274AC}" type="presOf" srcId="{A56323B6-F56A-43D0-9340-406BEEA96677}" destId="{3A048285-96B1-4618-9EC2-C083B2C37D04}" srcOrd="0" destOrd="0" presId="urn:microsoft.com/office/officeart/2018/2/layout/IconCircleList"/>
    <dgm:cxn modelId="{CBB34759-A8E5-48AC-93F9-929A60B18922}" type="presOf" srcId="{BABF3354-89B1-46A4-9C2A-DB24AA7A64F3}" destId="{5A471ED3-DE9F-413D-B3E2-BC10D6AE3ABE}" srcOrd="0" destOrd="0" presId="urn:microsoft.com/office/officeart/2018/2/layout/IconCircleList"/>
    <dgm:cxn modelId="{612BA296-96D2-4268-B03D-713F7B5E9609}" type="presOf" srcId="{FE773156-F16F-4CD6-9119-071D7C0EEF75}" destId="{6740C43E-661A-4C3D-BD66-1F0D350F9D25}" srcOrd="0" destOrd="0" presId="urn:microsoft.com/office/officeart/2018/2/layout/IconCircleList"/>
    <dgm:cxn modelId="{7E5DCB97-D307-4BA7-B2DF-BB596F12BD39}" srcId="{134379BD-22EE-4885-AC3F-CE3BD8087C9D}" destId="{FE773156-F16F-4CD6-9119-071D7C0EEF75}" srcOrd="0" destOrd="0" parTransId="{4E3DA71C-7C83-43A9-A2F9-9434ACE69E72}" sibTransId="{15027644-7D62-4697-96A1-003E9D489F8C}"/>
    <dgm:cxn modelId="{175D9A9C-458C-4900-B4B2-121DDAA02998}" type="presOf" srcId="{368B48D6-A8A5-48BB-8CD8-D596985BF12E}" destId="{9E408FFE-C9A8-4573-A66F-D8C3351F8DA6}" srcOrd="0" destOrd="0" presId="urn:microsoft.com/office/officeart/2018/2/layout/IconCircleList"/>
    <dgm:cxn modelId="{A77B30A0-3A59-48ED-A289-4E69AD37FFA2}" srcId="{134379BD-22EE-4885-AC3F-CE3BD8087C9D}" destId="{4E9E6D46-8982-4618-B122-0681B5807BD4}" srcOrd="6" destOrd="0" parTransId="{5673086E-C6D7-4109-89F3-4B5954A6DDE8}" sibTransId="{A8DB4B1E-3FB9-4496-A54F-07DA89EE1B00}"/>
    <dgm:cxn modelId="{173397A6-26A4-42DB-BE10-9FD49CFC8BF2}" type="presOf" srcId="{4E9E6D46-8982-4618-B122-0681B5807BD4}" destId="{6BD3C4DC-53A1-45D3-8A9D-ABDCF7AF0804}" srcOrd="0" destOrd="0" presId="urn:microsoft.com/office/officeart/2018/2/layout/IconCircleList"/>
    <dgm:cxn modelId="{587B71A9-C3B7-446D-BBBA-2AA352079A44}" type="presOf" srcId="{134379BD-22EE-4885-AC3F-CE3BD8087C9D}" destId="{F2026EA2-6822-4C17-9EAA-B42B9BC7CFCD}" srcOrd="0" destOrd="0" presId="urn:microsoft.com/office/officeart/2018/2/layout/IconCircleList"/>
    <dgm:cxn modelId="{CC5F90C1-B867-4D6D-A24B-E2DDBAA53B63}" type="presOf" srcId="{512D7842-9A51-46F8-B86F-60DEC42B6837}" destId="{7CC1543F-EA24-47BA-88EE-5BD24159E25F}" srcOrd="0" destOrd="0" presId="urn:microsoft.com/office/officeart/2018/2/layout/IconCircleList"/>
    <dgm:cxn modelId="{EDDE28CC-7A3C-47DC-955C-DA6177B5EF55}" srcId="{134379BD-22EE-4885-AC3F-CE3BD8087C9D}" destId="{A5040163-3A6E-4A64-976A-626A21C7DFE5}" srcOrd="1" destOrd="0" parTransId="{4513DBF4-0398-4F23-AD2C-B80A5F351552}" sibTransId="{3B36FAF1-101A-45F5-820A-A12279A8B819}"/>
    <dgm:cxn modelId="{CF7B88DF-AB83-43AE-BDD0-3DC46643CA54}" type="presOf" srcId="{B8A7A549-8F4F-47BC-8886-19F5ABDBCE4A}" destId="{3E438346-46E7-45FC-951A-F60988EA333D}" srcOrd="0" destOrd="0" presId="urn:microsoft.com/office/officeart/2018/2/layout/IconCircleList"/>
    <dgm:cxn modelId="{EDD021E7-5B41-4A2F-8654-8CD6929F97F3}" srcId="{134379BD-22EE-4885-AC3F-CE3BD8087C9D}" destId="{A56323B6-F56A-43D0-9340-406BEEA96677}" srcOrd="4" destOrd="0" parTransId="{74DF4203-D1B7-47AF-8492-BE0FE389FCAE}" sibTransId="{368B48D6-A8A5-48BB-8CD8-D596985BF12E}"/>
    <dgm:cxn modelId="{CF2E19E8-6897-46FE-A90C-546505B21E34}" type="presOf" srcId="{0C2B92B2-3064-4D9C-9CAA-96E8E62D80D7}" destId="{BD96C519-8A3D-460D-AC50-71E74E40274E}" srcOrd="0" destOrd="0" presId="urn:microsoft.com/office/officeart/2018/2/layout/IconCircleList"/>
    <dgm:cxn modelId="{0EE789F4-B012-467E-84AF-3AD2443F2CA3}" srcId="{134379BD-22EE-4885-AC3F-CE3BD8087C9D}" destId="{B8A7A549-8F4F-47BC-8886-19F5ABDBCE4A}" srcOrd="5" destOrd="0" parTransId="{CD1F49E0-2626-4390-9FA3-EE9A435D0F96}" sibTransId="{BABF3354-89B1-46A4-9C2A-DB24AA7A64F3}"/>
    <dgm:cxn modelId="{FB77A7FE-3BEA-48FF-8511-FB3A5D56A029}" type="presParOf" srcId="{F2026EA2-6822-4C17-9EAA-B42B9BC7CFCD}" destId="{96A0AD4B-3DF1-4183-99A9-5841B8752D0D}" srcOrd="0" destOrd="0" presId="urn:microsoft.com/office/officeart/2018/2/layout/IconCircleList"/>
    <dgm:cxn modelId="{CDB7EB26-02C1-4BC6-8FF6-8A74C6250905}" type="presParOf" srcId="{96A0AD4B-3DF1-4183-99A9-5841B8752D0D}" destId="{A462D66D-1829-45CB-80DC-2D24F72D3EF8}" srcOrd="0" destOrd="0" presId="urn:microsoft.com/office/officeart/2018/2/layout/IconCircleList"/>
    <dgm:cxn modelId="{B31B43FF-3B07-4DDE-B463-244F9724DD2D}" type="presParOf" srcId="{A462D66D-1829-45CB-80DC-2D24F72D3EF8}" destId="{35B12D32-40BF-47C2-8B84-5E94F4E9C8AA}" srcOrd="0" destOrd="0" presId="urn:microsoft.com/office/officeart/2018/2/layout/IconCircleList"/>
    <dgm:cxn modelId="{A42554AB-7BE8-49B3-BF8A-DAB57DC82BE8}" type="presParOf" srcId="{A462D66D-1829-45CB-80DC-2D24F72D3EF8}" destId="{101FBD96-468F-417F-8723-9322F7841B20}" srcOrd="1" destOrd="0" presId="urn:microsoft.com/office/officeart/2018/2/layout/IconCircleList"/>
    <dgm:cxn modelId="{ABDCCB0D-5E3B-41E2-84B8-0EC8243F2872}" type="presParOf" srcId="{A462D66D-1829-45CB-80DC-2D24F72D3EF8}" destId="{B60356E8-C74F-4EAB-9AFD-F0F7E57C8872}" srcOrd="2" destOrd="0" presId="urn:microsoft.com/office/officeart/2018/2/layout/IconCircleList"/>
    <dgm:cxn modelId="{EA2F71E3-B5D0-406C-A81B-1F117F9AF393}" type="presParOf" srcId="{A462D66D-1829-45CB-80DC-2D24F72D3EF8}" destId="{6740C43E-661A-4C3D-BD66-1F0D350F9D25}" srcOrd="3" destOrd="0" presId="urn:microsoft.com/office/officeart/2018/2/layout/IconCircleList"/>
    <dgm:cxn modelId="{61CDB4A9-88D7-4D34-9F5F-87FBFC7A2035}" type="presParOf" srcId="{96A0AD4B-3DF1-4183-99A9-5841B8752D0D}" destId="{237CD361-2E7D-4614-8CD1-2017461591C7}" srcOrd="1" destOrd="0" presId="urn:microsoft.com/office/officeart/2018/2/layout/IconCircleList"/>
    <dgm:cxn modelId="{A705D98D-0835-4C6A-BAE2-C7521DEE023E}" type="presParOf" srcId="{96A0AD4B-3DF1-4183-99A9-5841B8752D0D}" destId="{7C47C738-E258-4867-9F32-2E2A0075574E}" srcOrd="2" destOrd="0" presId="urn:microsoft.com/office/officeart/2018/2/layout/IconCircleList"/>
    <dgm:cxn modelId="{1DE5E447-7AB5-46A4-BAAB-2E2323E5C84A}" type="presParOf" srcId="{7C47C738-E258-4867-9F32-2E2A0075574E}" destId="{AAF63337-9FE6-407E-BAED-7A9880ADEEFE}" srcOrd="0" destOrd="0" presId="urn:microsoft.com/office/officeart/2018/2/layout/IconCircleList"/>
    <dgm:cxn modelId="{3D350CCC-3A62-4885-AB71-EF58E842CEE3}" type="presParOf" srcId="{7C47C738-E258-4867-9F32-2E2A0075574E}" destId="{84EA44D8-2695-457C-9434-B1FD26EBE0E0}" srcOrd="1" destOrd="0" presId="urn:microsoft.com/office/officeart/2018/2/layout/IconCircleList"/>
    <dgm:cxn modelId="{7DB1CB95-0D23-4921-9259-2B7694020615}" type="presParOf" srcId="{7C47C738-E258-4867-9F32-2E2A0075574E}" destId="{37F381D5-E903-42BE-94EB-A80E73831897}" srcOrd="2" destOrd="0" presId="urn:microsoft.com/office/officeart/2018/2/layout/IconCircleList"/>
    <dgm:cxn modelId="{41D34820-A6DA-43ED-9FB7-87E23E48CA77}" type="presParOf" srcId="{7C47C738-E258-4867-9F32-2E2A0075574E}" destId="{6CE2BAEB-B4EE-4E8D-AABA-C180DE739957}" srcOrd="3" destOrd="0" presId="urn:microsoft.com/office/officeart/2018/2/layout/IconCircleList"/>
    <dgm:cxn modelId="{0940F23E-0F5D-4BB8-A284-ED6F309C4EB4}" type="presParOf" srcId="{96A0AD4B-3DF1-4183-99A9-5841B8752D0D}" destId="{C8285EDB-9706-45E2-80DD-01CCE0102198}" srcOrd="3" destOrd="0" presId="urn:microsoft.com/office/officeart/2018/2/layout/IconCircleList"/>
    <dgm:cxn modelId="{AEEBAC4D-DBE0-48D6-A070-B84A05CBA76B}" type="presParOf" srcId="{96A0AD4B-3DF1-4183-99A9-5841B8752D0D}" destId="{55282C75-6A8C-4E48-80AD-F2A4F9BCDDBD}" srcOrd="4" destOrd="0" presId="urn:microsoft.com/office/officeart/2018/2/layout/IconCircleList"/>
    <dgm:cxn modelId="{33521649-A133-4803-811C-F2F456318225}" type="presParOf" srcId="{55282C75-6A8C-4E48-80AD-F2A4F9BCDDBD}" destId="{64908F0B-3A05-4AC7-A370-B0E25E9A65A5}" srcOrd="0" destOrd="0" presId="urn:microsoft.com/office/officeart/2018/2/layout/IconCircleList"/>
    <dgm:cxn modelId="{749C969F-FD2E-4986-BDD5-6787F4E770F2}" type="presParOf" srcId="{55282C75-6A8C-4E48-80AD-F2A4F9BCDDBD}" destId="{4C043EE8-4999-48BF-AD80-28C5E87D9330}" srcOrd="1" destOrd="0" presId="urn:microsoft.com/office/officeart/2018/2/layout/IconCircleList"/>
    <dgm:cxn modelId="{90DCAAB2-884D-49C6-864D-24BD4162A0FB}" type="presParOf" srcId="{55282C75-6A8C-4E48-80AD-F2A4F9BCDDBD}" destId="{0BF346B8-3744-475B-9D6B-5241D6771978}" srcOrd="2" destOrd="0" presId="urn:microsoft.com/office/officeart/2018/2/layout/IconCircleList"/>
    <dgm:cxn modelId="{B220B214-501A-47A2-AAF8-82B50FF09C01}" type="presParOf" srcId="{55282C75-6A8C-4E48-80AD-F2A4F9BCDDBD}" destId="{BD96C519-8A3D-460D-AC50-71E74E40274E}" srcOrd="3" destOrd="0" presId="urn:microsoft.com/office/officeart/2018/2/layout/IconCircleList"/>
    <dgm:cxn modelId="{69C98A86-3F8B-426B-8AA4-A288797E92A7}" type="presParOf" srcId="{96A0AD4B-3DF1-4183-99A9-5841B8752D0D}" destId="{7CC1543F-EA24-47BA-88EE-5BD24159E25F}" srcOrd="5" destOrd="0" presId="urn:microsoft.com/office/officeart/2018/2/layout/IconCircleList"/>
    <dgm:cxn modelId="{987618BB-1B21-4C3A-B51F-B27A9716216E}" type="presParOf" srcId="{96A0AD4B-3DF1-4183-99A9-5841B8752D0D}" destId="{B5F21A6F-F349-4B62-AAC7-8CF4B2E12034}" srcOrd="6" destOrd="0" presId="urn:microsoft.com/office/officeart/2018/2/layout/IconCircleList"/>
    <dgm:cxn modelId="{BAD9183F-364F-4B06-BFFF-6E42066ED260}" type="presParOf" srcId="{B5F21A6F-F349-4B62-AAC7-8CF4B2E12034}" destId="{5FCBB55C-EBDC-4B9C-9B1A-BFEDE3B7908E}" srcOrd="0" destOrd="0" presId="urn:microsoft.com/office/officeart/2018/2/layout/IconCircleList"/>
    <dgm:cxn modelId="{07994978-0F79-44EF-AEF6-0556532F3875}" type="presParOf" srcId="{B5F21A6F-F349-4B62-AAC7-8CF4B2E12034}" destId="{34B78434-B9E0-42F9-95B4-56ADE1CCDF97}" srcOrd="1" destOrd="0" presId="urn:microsoft.com/office/officeart/2018/2/layout/IconCircleList"/>
    <dgm:cxn modelId="{763D5C98-AC1D-4A8E-9978-DE2CCA9FED97}" type="presParOf" srcId="{B5F21A6F-F349-4B62-AAC7-8CF4B2E12034}" destId="{CF14ADAD-880F-4FF9-9DB8-12DADEC2DE61}" srcOrd="2" destOrd="0" presId="urn:microsoft.com/office/officeart/2018/2/layout/IconCircleList"/>
    <dgm:cxn modelId="{8C7082F4-6EDC-4ACF-9E79-A6CAE9FDA7AB}" type="presParOf" srcId="{B5F21A6F-F349-4B62-AAC7-8CF4B2E12034}" destId="{91F95F9B-3352-4B60-A585-38D04C521E3C}" srcOrd="3" destOrd="0" presId="urn:microsoft.com/office/officeart/2018/2/layout/IconCircleList"/>
    <dgm:cxn modelId="{8B386FD3-1597-453A-A20A-EE2936CCB839}" type="presParOf" srcId="{96A0AD4B-3DF1-4183-99A9-5841B8752D0D}" destId="{22606BC5-27A2-4C18-B801-61234E100814}" srcOrd="7" destOrd="0" presId="urn:microsoft.com/office/officeart/2018/2/layout/IconCircleList"/>
    <dgm:cxn modelId="{EC8A777D-D6C4-4C05-82F6-EF87741A8C32}" type="presParOf" srcId="{96A0AD4B-3DF1-4183-99A9-5841B8752D0D}" destId="{0E658443-35D8-4148-AC80-F24A7E184E04}" srcOrd="8" destOrd="0" presId="urn:microsoft.com/office/officeart/2018/2/layout/IconCircleList"/>
    <dgm:cxn modelId="{72DC1563-A494-4AFF-A17A-301870202232}" type="presParOf" srcId="{0E658443-35D8-4148-AC80-F24A7E184E04}" destId="{DE60B9E7-F1F7-43EA-8683-0F8B5F9908E2}" srcOrd="0" destOrd="0" presId="urn:microsoft.com/office/officeart/2018/2/layout/IconCircleList"/>
    <dgm:cxn modelId="{3F5B37FD-805B-4A72-9B9F-EFDDCF77B155}" type="presParOf" srcId="{0E658443-35D8-4148-AC80-F24A7E184E04}" destId="{7A4F4C79-54B9-4ED2-AB51-7757ACAA1F58}" srcOrd="1" destOrd="0" presId="urn:microsoft.com/office/officeart/2018/2/layout/IconCircleList"/>
    <dgm:cxn modelId="{C8518B7B-E935-4B6B-BE37-4785B3027E57}" type="presParOf" srcId="{0E658443-35D8-4148-AC80-F24A7E184E04}" destId="{E02D7F4E-63AC-4C47-9256-534CC40197A9}" srcOrd="2" destOrd="0" presId="urn:microsoft.com/office/officeart/2018/2/layout/IconCircleList"/>
    <dgm:cxn modelId="{18CDF2C0-6BB2-4EB8-B2F1-F8C1432D9F60}" type="presParOf" srcId="{0E658443-35D8-4148-AC80-F24A7E184E04}" destId="{3A048285-96B1-4618-9EC2-C083B2C37D04}" srcOrd="3" destOrd="0" presId="urn:microsoft.com/office/officeart/2018/2/layout/IconCircleList"/>
    <dgm:cxn modelId="{8F282A1C-176F-48F0-8621-47D50DAECE67}" type="presParOf" srcId="{96A0AD4B-3DF1-4183-99A9-5841B8752D0D}" destId="{9E408FFE-C9A8-4573-A66F-D8C3351F8DA6}" srcOrd="9" destOrd="0" presId="urn:microsoft.com/office/officeart/2018/2/layout/IconCircleList"/>
    <dgm:cxn modelId="{AA4E48ED-8933-4755-90B4-4657C237F1DF}" type="presParOf" srcId="{96A0AD4B-3DF1-4183-99A9-5841B8752D0D}" destId="{F421BD2A-0CDA-4E4E-A4C9-F84EC400EFB5}" srcOrd="10" destOrd="0" presId="urn:microsoft.com/office/officeart/2018/2/layout/IconCircleList"/>
    <dgm:cxn modelId="{4C9264D9-5D67-4D02-A39D-E403DB8015E6}" type="presParOf" srcId="{F421BD2A-0CDA-4E4E-A4C9-F84EC400EFB5}" destId="{502E5926-FFB5-4644-BCFB-B6843EC10FBA}" srcOrd="0" destOrd="0" presId="urn:microsoft.com/office/officeart/2018/2/layout/IconCircleList"/>
    <dgm:cxn modelId="{D792E2E1-8E90-42D6-A05A-609F9F282DC6}" type="presParOf" srcId="{F421BD2A-0CDA-4E4E-A4C9-F84EC400EFB5}" destId="{8654487D-FCF1-4B31-AC14-E3121674BA6F}" srcOrd="1" destOrd="0" presId="urn:microsoft.com/office/officeart/2018/2/layout/IconCircleList"/>
    <dgm:cxn modelId="{AA8D9F3F-EAA2-4DA0-B13E-4A662DF3CEF7}" type="presParOf" srcId="{F421BD2A-0CDA-4E4E-A4C9-F84EC400EFB5}" destId="{39C727C4-F3E8-4119-815B-B94CF878FECA}" srcOrd="2" destOrd="0" presId="urn:microsoft.com/office/officeart/2018/2/layout/IconCircleList"/>
    <dgm:cxn modelId="{D49E3C30-40B6-47DF-A7B8-BD79A89FB058}" type="presParOf" srcId="{F421BD2A-0CDA-4E4E-A4C9-F84EC400EFB5}" destId="{3E438346-46E7-45FC-951A-F60988EA333D}" srcOrd="3" destOrd="0" presId="urn:microsoft.com/office/officeart/2018/2/layout/IconCircleList"/>
    <dgm:cxn modelId="{0235DA52-5D87-4666-90DE-1ACCBD99B928}" type="presParOf" srcId="{96A0AD4B-3DF1-4183-99A9-5841B8752D0D}" destId="{5A471ED3-DE9F-413D-B3E2-BC10D6AE3ABE}" srcOrd="11" destOrd="0" presId="urn:microsoft.com/office/officeart/2018/2/layout/IconCircleList"/>
    <dgm:cxn modelId="{FDCF3643-AF05-4319-8F35-9657B796EC77}" type="presParOf" srcId="{96A0AD4B-3DF1-4183-99A9-5841B8752D0D}" destId="{C466BB21-0BA4-4F64-9E39-C517050C74B2}" srcOrd="12" destOrd="0" presId="urn:microsoft.com/office/officeart/2018/2/layout/IconCircleList"/>
    <dgm:cxn modelId="{54FA4D5E-AD68-4348-84F3-79094EDA9AED}" type="presParOf" srcId="{C466BB21-0BA4-4F64-9E39-C517050C74B2}" destId="{FAFF68FE-607C-4808-807A-02E15C1D71D5}" srcOrd="0" destOrd="0" presId="urn:microsoft.com/office/officeart/2018/2/layout/IconCircleList"/>
    <dgm:cxn modelId="{701CB8A5-25A0-43CA-A368-5C65755AE9D3}" type="presParOf" srcId="{C466BB21-0BA4-4F64-9E39-C517050C74B2}" destId="{1EE91ABA-FA49-4F72-9F8E-11DC40245DB5}" srcOrd="1" destOrd="0" presId="urn:microsoft.com/office/officeart/2018/2/layout/IconCircleList"/>
    <dgm:cxn modelId="{8D710C34-B331-411E-8AE4-4A060C309DC5}" type="presParOf" srcId="{C466BB21-0BA4-4F64-9E39-C517050C74B2}" destId="{36A257AB-8296-4F14-AED2-00AF2C0D5D7E}" srcOrd="2" destOrd="0" presId="urn:microsoft.com/office/officeart/2018/2/layout/IconCircleList"/>
    <dgm:cxn modelId="{5759B6A6-762E-493B-903C-7FEA70DD4034}" type="presParOf" srcId="{C466BB21-0BA4-4F64-9E39-C517050C74B2}" destId="{6BD3C4DC-53A1-45D3-8A9D-ABDCF7AF080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2E5470-80A1-4B93-906B-82D22DCD2DC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C43153-A04E-4C0F-98BE-E06B353035FB}">
      <dgm:prSet/>
      <dgm:spPr/>
      <dgm:t>
        <a:bodyPr/>
        <a:lstStyle/>
        <a:p>
          <a:r>
            <a:rPr lang="nl-NL"/>
            <a:t>Vermoeidheid;</a:t>
          </a:r>
          <a:endParaRPr lang="en-US"/>
        </a:p>
      </dgm:t>
    </dgm:pt>
    <dgm:pt modelId="{2449C3FE-83E0-4A9E-86EE-61C0A5720AB0}" type="parTrans" cxnId="{C7428F25-DAC9-4096-94C8-AEA63054FAA9}">
      <dgm:prSet/>
      <dgm:spPr/>
      <dgm:t>
        <a:bodyPr/>
        <a:lstStyle/>
        <a:p>
          <a:endParaRPr lang="en-US"/>
        </a:p>
      </dgm:t>
    </dgm:pt>
    <dgm:pt modelId="{FAD0B1C6-4F4A-4944-B4F4-0475BA402DA4}" type="sibTrans" cxnId="{C7428F25-DAC9-4096-94C8-AEA63054FAA9}">
      <dgm:prSet/>
      <dgm:spPr/>
      <dgm:t>
        <a:bodyPr/>
        <a:lstStyle/>
        <a:p>
          <a:endParaRPr lang="en-US"/>
        </a:p>
      </dgm:t>
    </dgm:pt>
    <dgm:pt modelId="{3C244040-F123-44C3-B790-4E8BC31E606C}">
      <dgm:prSet/>
      <dgm:spPr/>
      <dgm:t>
        <a:bodyPr/>
        <a:lstStyle/>
        <a:p>
          <a:r>
            <a:rPr lang="nl-NL" dirty="0"/>
            <a:t>Visusstoornissen;</a:t>
          </a:r>
          <a:endParaRPr lang="en-US" dirty="0"/>
        </a:p>
      </dgm:t>
    </dgm:pt>
    <dgm:pt modelId="{61E546B6-2952-4801-B356-1F886AB12E9C}" type="parTrans" cxnId="{94C57CCF-9D1A-4C34-9131-53EA5EBE5DF4}">
      <dgm:prSet/>
      <dgm:spPr/>
      <dgm:t>
        <a:bodyPr/>
        <a:lstStyle/>
        <a:p>
          <a:endParaRPr lang="en-US"/>
        </a:p>
      </dgm:t>
    </dgm:pt>
    <dgm:pt modelId="{FE63D3E9-F888-4453-979D-90F92379C691}" type="sibTrans" cxnId="{94C57CCF-9D1A-4C34-9131-53EA5EBE5DF4}">
      <dgm:prSet/>
      <dgm:spPr/>
      <dgm:t>
        <a:bodyPr/>
        <a:lstStyle/>
        <a:p>
          <a:endParaRPr lang="en-US"/>
        </a:p>
      </dgm:t>
    </dgm:pt>
    <dgm:pt modelId="{0ED62D72-D5C5-4EFD-B923-F0429CBC9C23}">
      <dgm:prSet/>
      <dgm:spPr/>
      <dgm:t>
        <a:bodyPr/>
        <a:lstStyle/>
        <a:p>
          <a:r>
            <a:rPr lang="nl-NL"/>
            <a:t>Gehoorstoornissen;</a:t>
          </a:r>
          <a:endParaRPr lang="en-US"/>
        </a:p>
      </dgm:t>
    </dgm:pt>
    <dgm:pt modelId="{AEB329DE-610F-4EA1-8566-545FED001DF5}" type="parTrans" cxnId="{15E83DEB-85C9-4C6C-AEC8-1FD2FAA1865A}">
      <dgm:prSet/>
      <dgm:spPr/>
      <dgm:t>
        <a:bodyPr/>
        <a:lstStyle/>
        <a:p>
          <a:endParaRPr lang="en-US"/>
        </a:p>
      </dgm:t>
    </dgm:pt>
    <dgm:pt modelId="{A19098AD-504F-48FF-8466-6A5DEA605AE6}" type="sibTrans" cxnId="{15E83DEB-85C9-4C6C-AEC8-1FD2FAA1865A}">
      <dgm:prSet/>
      <dgm:spPr/>
      <dgm:t>
        <a:bodyPr/>
        <a:lstStyle/>
        <a:p>
          <a:endParaRPr lang="en-US"/>
        </a:p>
      </dgm:t>
    </dgm:pt>
    <dgm:pt modelId="{AC913C3C-8A8F-427A-8159-AA8ABF9254B2}">
      <dgm:prSet/>
      <dgm:spPr/>
      <dgm:t>
        <a:bodyPr/>
        <a:lstStyle/>
        <a:p>
          <a:r>
            <a:rPr lang="nl-NL" dirty="0"/>
            <a:t>Krachtsverlies;</a:t>
          </a:r>
          <a:endParaRPr lang="en-US" dirty="0"/>
        </a:p>
      </dgm:t>
    </dgm:pt>
    <dgm:pt modelId="{304F8E0D-6858-4D5A-84BA-206B0027D4E8}" type="parTrans" cxnId="{F3E7D8AB-4147-4E56-BE88-6BF0995F01C9}">
      <dgm:prSet/>
      <dgm:spPr/>
      <dgm:t>
        <a:bodyPr/>
        <a:lstStyle/>
        <a:p>
          <a:endParaRPr lang="en-US"/>
        </a:p>
      </dgm:t>
    </dgm:pt>
    <dgm:pt modelId="{EB8396C1-F4BF-4518-8A5D-EACDF6826D30}" type="sibTrans" cxnId="{F3E7D8AB-4147-4E56-BE88-6BF0995F01C9}">
      <dgm:prSet/>
      <dgm:spPr/>
      <dgm:t>
        <a:bodyPr/>
        <a:lstStyle/>
        <a:p>
          <a:endParaRPr lang="en-US"/>
        </a:p>
      </dgm:t>
    </dgm:pt>
    <dgm:pt modelId="{7FAAFA43-B677-4708-AF1E-14F14B8B780A}">
      <dgm:prSet/>
      <dgm:spPr/>
      <dgm:t>
        <a:bodyPr/>
        <a:lstStyle/>
        <a:p>
          <a:r>
            <a:rPr lang="nl-NL"/>
            <a:t>Spasticiteit;</a:t>
          </a:r>
          <a:endParaRPr lang="en-US"/>
        </a:p>
      </dgm:t>
    </dgm:pt>
    <dgm:pt modelId="{8933DA5E-4569-4714-888C-8B66693860C3}" type="parTrans" cxnId="{44D80F4F-8859-4058-9F91-964966B1D4A5}">
      <dgm:prSet/>
      <dgm:spPr/>
      <dgm:t>
        <a:bodyPr/>
        <a:lstStyle/>
        <a:p>
          <a:endParaRPr lang="en-US"/>
        </a:p>
      </dgm:t>
    </dgm:pt>
    <dgm:pt modelId="{71E35217-5D6D-4488-8198-AD4A183C67D5}" type="sibTrans" cxnId="{44D80F4F-8859-4058-9F91-964966B1D4A5}">
      <dgm:prSet/>
      <dgm:spPr/>
      <dgm:t>
        <a:bodyPr/>
        <a:lstStyle/>
        <a:p>
          <a:endParaRPr lang="en-US"/>
        </a:p>
      </dgm:t>
    </dgm:pt>
    <dgm:pt modelId="{8C5DC041-839C-4EF9-8AA9-867B9334363B}">
      <dgm:prSet/>
      <dgm:spPr/>
      <dgm:t>
        <a:bodyPr/>
        <a:lstStyle/>
        <a:p>
          <a:r>
            <a:rPr lang="nl-NL" dirty="0"/>
            <a:t>Stoornissen in de sensibiliteit (doof of tintelend gevoel;</a:t>
          </a:r>
          <a:endParaRPr lang="en-US" dirty="0"/>
        </a:p>
      </dgm:t>
    </dgm:pt>
    <dgm:pt modelId="{F07EF70B-2386-4F9C-9F71-FD40303B2131}" type="parTrans" cxnId="{6687C712-8BBF-4C42-B67F-493E0DBF9878}">
      <dgm:prSet/>
      <dgm:spPr/>
      <dgm:t>
        <a:bodyPr/>
        <a:lstStyle/>
        <a:p>
          <a:endParaRPr lang="en-US"/>
        </a:p>
      </dgm:t>
    </dgm:pt>
    <dgm:pt modelId="{FC1FF78D-C6C5-4008-9C31-1AE803443B22}" type="sibTrans" cxnId="{6687C712-8BBF-4C42-B67F-493E0DBF9878}">
      <dgm:prSet/>
      <dgm:spPr/>
      <dgm:t>
        <a:bodyPr/>
        <a:lstStyle/>
        <a:p>
          <a:endParaRPr lang="en-US"/>
        </a:p>
      </dgm:t>
    </dgm:pt>
    <dgm:pt modelId="{5748C9C2-4DDB-41A1-8029-68A289AB18EF}">
      <dgm:prSet/>
      <dgm:spPr/>
      <dgm:t>
        <a:bodyPr/>
        <a:lstStyle/>
        <a:p>
          <a:r>
            <a:rPr lang="nl-NL" dirty="0"/>
            <a:t>Coördinatieproblemen.</a:t>
          </a:r>
          <a:endParaRPr lang="en-US" dirty="0"/>
        </a:p>
      </dgm:t>
    </dgm:pt>
    <dgm:pt modelId="{E0480CCB-14D9-4296-8577-54868A514A59}" type="parTrans" cxnId="{4D71C18B-ABBB-4CAC-9843-1F332D8D97ED}">
      <dgm:prSet/>
      <dgm:spPr/>
      <dgm:t>
        <a:bodyPr/>
        <a:lstStyle/>
        <a:p>
          <a:endParaRPr lang="en-US"/>
        </a:p>
      </dgm:t>
    </dgm:pt>
    <dgm:pt modelId="{C2B74191-70B9-405F-9A13-830468A06E8B}" type="sibTrans" cxnId="{4D71C18B-ABBB-4CAC-9843-1F332D8D97ED}">
      <dgm:prSet/>
      <dgm:spPr/>
      <dgm:t>
        <a:bodyPr/>
        <a:lstStyle/>
        <a:p>
          <a:endParaRPr lang="en-US"/>
        </a:p>
      </dgm:t>
    </dgm:pt>
    <dgm:pt modelId="{B3754CB0-1216-4109-A5B3-94F624EE009A}" type="pres">
      <dgm:prSet presAssocID="{AA2E5470-80A1-4B93-906B-82D22DCD2DCE}" presName="linear" presStyleCnt="0">
        <dgm:presLayoutVars>
          <dgm:animLvl val="lvl"/>
          <dgm:resizeHandles val="exact"/>
        </dgm:presLayoutVars>
      </dgm:prSet>
      <dgm:spPr/>
    </dgm:pt>
    <dgm:pt modelId="{382FF750-4102-4125-986D-CE9B4E202C9B}" type="pres">
      <dgm:prSet presAssocID="{1CC43153-A04E-4C0F-98BE-E06B353035F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A1CDF86-2B6F-45EA-B217-CF92E738B364}" type="pres">
      <dgm:prSet presAssocID="{FAD0B1C6-4F4A-4944-B4F4-0475BA402DA4}" presName="spacer" presStyleCnt="0"/>
      <dgm:spPr/>
    </dgm:pt>
    <dgm:pt modelId="{3D7FA1E8-D103-4633-B38B-56B732C501DF}" type="pres">
      <dgm:prSet presAssocID="{3C244040-F123-44C3-B790-4E8BC31E606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2063A01-E31E-4658-B40B-C24D521227D5}" type="pres">
      <dgm:prSet presAssocID="{FE63D3E9-F888-4453-979D-90F92379C691}" presName="spacer" presStyleCnt="0"/>
      <dgm:spPr/>
    </dgm:pt>
    <dgm:pt modelId="{DAEE5E8D-5EF1-49A9-B1DC-0729D7209397}" type="pres">
      <dgm:prSet presAssocID="{0ED62D72-D5C5-4EFD-B923-F0429CBC9C2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F9631E2-BC2C-4DE2-BFE9-9B616F13BB20}" type="pres">
      <dgm:prSet presAssocID="{A19098AD-504F-48FF-8466-6A5DEA605AE6}" presName="spacer" presStyleCnt="0"/>
      <dgm:spPr/>
    </dgm:pt>
    <dgm:pt modelId="{BCDE8F76-69A8-4634-B8B6-B54149AD08E2}" type="pres">
      <dgm:prSet presAssocID="{AC913C3C-8A8F-427A-8159-AA8ABF9254B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50172F1B-9FBD-4F6A-9180-BDE3D059FEA0}" type="pres">
      <dgm:prSet presAssocID="{EB8396C1-F4BF-4518-8A5D-EACDF6826D30}" presName="spacer" presStyleCnt="0"/>
      <dgm:spPr/>
    </dgm:pt>
    <dgm:pt modelId="{DB058C34-B13C-4D39-9F90-0615D16C8107}" type="pres">
      <dgm:prSet presAssocID="{7FAAFA43-B677-4708-AF1E-14F14B8B780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A255577-E016-4F59-8126-6067BAEF4D3D}" type="pres">
      <dgm:prSet presAssocID="{71E35217-5D6D-4488-8198-AD4A183C67D5}" presName="spacer" presStyleCnt="0"/>
      <dgm:spPr/>
    </dgm:pt>
    <dgm:pt modelId="{EA76A2BC-87F3-422B-9E04-B1537779BBE9}" type="pres">
      <dgm:prSet presAssocID="{8C5DC041-839C-4EF9-8AA9-867B9334363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B0CD0E3-C36A-45D6-AB96-0D53D9689E6D}" type="pres">
      <dgm:prSet presAssocID="{FC1FF78D-C6C5-4008-9C31-1AE803443B22}" presName="spacer" presStyleCnt="0"/>
      <dgm:spPr/>
    </dgm:pt>
    <dgm:pt modelId="{241585B3-A1F5-4BC4-AE44-28D96F42DC83}" type="pres">
      <dgm:prSet presAssocID="{5748C9C2-4DDB-41A1-8029-68A289AB18E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6687C712-8BBF-4C42-B67F-493E0DBF9878}" srcId="{AA2E5470-80A1-4B93-906B-82D22DCD2DCE}" destId="{8C5DC041-839C-4EF9-8AA9-867B9334363B}" srcOrd="5" destOrd="0" parTransId="{F07EF70B-2386-4F9C-9F71-FD40303B2131}" sibTransId="{FC1FF78D-C6C5-4008-9C31-1AE803443B22}"/>
    <dgm:cxn modelId="{7A834B22-F646-4C80-B300-4DA176E0B628}" type="presOf" srcId="{0ED62D72-D5C5-4EFD-B923-F0429CBC9C23}" destId="{DAEE5E8D-5EF1-49A9-B1DC-0729D7209397}" srcOrd="0" destOrd="0" presId="urn:microsoft.com/office/officeart/2005/8/layout/vList2"/>
    <dgm:cxn modelId="{C7428F25-DAC9-4096-94C8-AEA63054FAA9}" srcId="{AA2E5470-80A1-4B93-906B-82D22DCD2DCE}" destId="{1CC43153-A04E-4C0F-98BE-E06B353035FB}" srcOrd="0" destOrd="0" parTransId="{2449C3FE-83E0-4A9E-86EE-61C0A5720AB0}" sibTransId="{FAD0B1C6-4F4A-4944-B4F4-0475BA402DA4}"/>
    <dgm:cxn modelId="{32794C64-B128-493B-A994-FDF9EFD598B1}" type="presOf" srcId="{7FAAFA43-B677-4708-AF1E-14F14B8B780A}" destId="{DB058C34-B13C-4D39-9F90-0615D16C8107}" srcOrd="0" destOrd="0" presId="urn:microsoft.com/office/officeart/2005/8/layout/vList2"/>
    <dgm:cxn modelId="{4FB8F545-2535-4B6D-8CE0-9DEA98981EFD}" type="presOf" srcId="{1CC43153-A04E-4C0F-98BE-E06B353035FB}" destId="{382FF750-4102-4125-986D-CE9B4E202C9B}" srcOrd="0" destOrd="0" presId="urn:microsoft.com/office/officeart/2005/8/layout/vList2"/>
    <dgm:cxn modelId="{EA91874B-F4F0-4DF5-B981-DF9149C2B314}" type="presOf" srcId="{AA2E5470-80A1-4B93-906B-82D22DCD2DCE}" destId="{B3754CB0-1216-4109-A5B3-94F624EE009A}" srcOrd="0" destOrd="0" presId="urn:microsoft.com/office/officeart/2005/8/layout/vList2"/>
    <dgm:cxn modelId="{44D80F4F-8859-4058-9F91-964966B1D4A5}" srcId="{AA2E5470-80A1-4B93-906B-82D22DCD2DCE}" destId="{7FAAFA43-B677-4708-AF1E-14F14B8B780A}" srcOrd="4" destOrd="0" parTransId="{8933DA5E-4569-4714-888C-8B66693860C3}" sibTransId="{71E35217-5D6D-4488-8198-AD4A183C67D5}"/>
    <dgm:cxn modelId="{B3713655-E3D1-421A-B061-CCABEEC24806}" type="presOf" srcId="{8C5DC041-839C-4EF9-8AA9-867B9334363B}" destId="{EA76A2BC-87F3-422B-9E04-B1537779BBE9}" srcOrd="0" destOrd="0" presId="urn:microsoft.com/office/officeart/2005/8/layout/vList2"/>
    <dgm:cxn modelId="{14F04856-77E0-45E1-ADCF-F9031D437595}" type="presOf" srcId="{5748C9C2-4DDB-41A1-8029-68A289AB18EF}" destId="{241585B3-A1F5-4BC4-AE44-28D96F42DC83}" srcOrd="0" destOrd="0" presId="urn:microsoft.com/office/officeart/2005/8/layout/vList2"/>
    <dgm:cxn modelId="{4D71C18B-ABBB-4CAC-9843-1F332D8D97ED}" srcId="{AA2E5470-80A1-4B93-906B-82D22DCD2DCE}" destId="{5748C9C2-4DDB-41A1-8029-68A289AB18EF}" srcOrd="6" destOrd="0" parTransId="{E0480CCB-14D9-4296-8577-54868A514A59}" sibTransId="{C2B74191-70B9-405F-9A13-830468A06E8B}"/>
    <dgm:cxn modelId="{50914BA3-B3AE-4BE0-B52A-F76B488C8E83}" type="presOf" srcId="{3C244040-F123-44C3-B790-4E8BC31E606C}" destId="{3D7FA1E8-D103-4633-B38B-56B732C501DF}" srcOrd="0" destOrd="0" presId="urn:microsoft.com/office/officeart/2005/8/layout/vList2"/>
    <dgm:cxn modelId="{F3E7D8AB-4147-4E56-BE88-6BF0995F01C9}" srcId="{AA2E5470-80A1-4B93-906B-82D22DCD2DCE}" destId="{AC913C3C-8A8F-427A-8159-AA8ABF9254B2}" srcOrd="3" destOrd="0" parTransId="{304F8E0D-6858-4D5A-84BA-206B0027D4E8}" sibTransId="{EB8396C1-F4BF-4518-8A5D-EACDF6826D30}"/>
    <dgm:cxn modelId="{94C57CCF-9D1A-4C34-9131-53EA5EBE5DF4}" srcId="{AA2E5470-80A1-4B93-906B-82D22DCD2DCE}" destId="{3C244040-F123-44C3-B790-4E8BC31E606C}" srcOrd="1" destOrd="0" parTransId="{61E546B6-2952-4801-B356-1F886AB12E9C}" sibTransId="{FE63D3E9-F888-4453-979D-90F92379C691}"/>
    <dgm:cxn modelId="{C10D6DE8-0654-41EA-AF00-B9799145DE1D}" type="presOf" srcId="{AC913C3C-8A8F-427A-8159-AA8ABF9254B2}" destId="{BCDE8F76-69A8-4634-B8B6-B54149AD08E2}" srcOrd="0" destOrd="0" presId="urn:microsoft.com/office/officeart/2005/8/layout/vList2"/>
    <dgm:cxn modelId="{15E83DEB-85C9-4C6C-AEC8-1FD2FAA1865A}" srcId="{AA2E5470-80A1-4B93-906B-82D22DCD2DCE}" destId="{0ED62D72-D5C5-4EFD-B923-F0429CBC9C23}" srcOrd="2" destOrd="0" parTransId="{AEB329DE-610F-4EA1-8566-545FED001DF5}" sibTransId="{A19098AD-504F-48FF-8466-6A5DEA605AE6}"/>
    <dgm:cxn modelId="{D23E45F9-62D5-4E8B-8624-21D74F9E9F16}" type="presParOf" srcId="{B3754CB0-1216-4109-A5B3-94F624EE009A}" destId="{382FF750-4102-4125-986D-CE9B4E202C9B}" srcOrd="0" destOrd="0" presId="urn:microsoft.com/office/officeart/2005/8/layout/vList2"/>
    <dgm:cxn modelId="{7F33623D-05F1-4A4B-8C24-29ABA5489F7D}" type="presParOf" srcId="{B3754CB0-1216-4109-A5B3-94F624EE009A}" destId="{6A1CDF86-2B6F-45EA-B217-CF92E738B364}" srcOrd="1" destOrd="0" presId="urn:microsoft.com/office/officeart/2005/8/layout/vList2"/>
    <dgm:cxn modelId="{1E739AD9-839F-4865-AB38-96AD36A0DF63}" type="presParOf" srcId="{B3754CB0-1216-4109-A5B3-94F624EE009A}" destId="{3D7FA1E8-D103-4633-B38B-56B732C501DF}" srcOrd="2" destOrd="0" presId="urn:microsoft.com/office/officeart/2005/8/layout/vList2"/>
    <dgm:cxn modelId="{A32709CE-79B1-4CC5-8F11-F4C21A6B28C6}" type="presParOf" srcId="{B3754CB0-1216-4109-A5B3-94F624EE009A}" destId="{92063A01-E31E-4658-B40B-C24D521227D5}" srcOrd="3" destOrd="0" presId="urn:microsoft.com/office/officeart/2005/8/layout/vList2"/>
    <dgm:cxn modelId="{C9AEE538-55C1-4424-A3EB-7F1B3C1D4066}" type="presParOf" srcId="{B3754CB0-1216-4109-A5B3-94F624EE009A}" destId="{DAEE5E8D-5EF1-49A9-B1DC-0729D7209397}" srcOrd="4" destOrd="0" presId="urn:microsoft.com/office/officeart/2005/8/layout/vList2"/>
    <dgm:cxn modelId="{D47FF99B-A538-4575-A8EC-A1CA4329C275}" type="presParOf" srcId="{B3754CB0-1216-4109-A5B3-94F624EE009A}" destId="{8F9631E2-BC2C-4DE2-BFE9-9B616F13BB20}" srcOrd="5" destOrd="0" presId="urn:microsoft.com/office/officeart/2005/8/layout/vList2"/>
    <dgm:cxn modelId="{BF2B661F-5C5E-48D7-AE8F-10818165B339}" type="presParOf" srcId="{B3754CB0-1216-4109-A5B3-94F624EE009A}" destId="{BCDE8F76-69A8-4634-B8B6-B54149AD08E2}" srcOrd="6" destOrd="0" presId="urn:microsoft.com/office/officeart/2005/8/layout/vList2"/>
    <dgm:cxn modelId="{2F0008D4-CACC-4B29-8A4F-96444CB8D6BD}" type="presParOf" srcId="{B3754CB0-1216-4109-A5B3-94F624EE009A}" destId="{50172F1B-9FBD-4F6A-9180-BDE3D059FEA0}" srcOrd="7" destOrd="0" presId="urn:microsoft.com/office/officeart/2005/8/layout/vList2"/>
    <dgm:cxn modelId="{6855337B-92CE-46D8-93FE-7FE59DD8CA5D}" type="presParOf" srcId="{B3754CB0-1216-4109-A5B3-94F624EE009A}" destId="{DB058C34-B13C-4D39-9F90-0615D16C8107}" srcOrd="8" destOrd="0" presId="urn:microsoft.com/office/officeart/2005/8/layout/vList2"/>
    <dgm:cxn modelId="{86409F23-2BB5-4F94-91B2-19AAC459F188}" type="presParOf" srcId="{B3754CB0-1216-4109-A5B3-94F624EE009A}" destId="{7A255577-E016-4F59-8126-6067BAEF4D3D}" srcOrd="9" destOrd="0" presId="urn:microsoft.com/office/officeart/2005/8/layout/vList2"/>
    <dgm:cxn modelId="{CA19AB0F-6BF1-4EAF-9526-2B56DD860A32}" type="presParOf" srcId="{B3754CB0-1216-4109-A5B3-94F624EE009A}" destId="{EA76A2BC-87F3-422B-9E04-B1537779BBE9}" srcOrd="10" destOrd="0" presId="urn:microsoft.com/office/officeart/2005/8/layout/vList2"/>
    <dgm:cxn modelId="{2FFE75BF-EBE4-43C3-BCF2-1F58748AD686}" type="presParOf" srcId="{B3754CB0-1216-4109-A5B3-94F624EE009A}" destId="{5B0CD0E3-C36A-45D6-AB96-0D53D9689E6D}" srcOrd="11" destOrd="0" presId="urn:microsoft.com/office/officeart/2005/8/layout/vList2"/>
    <dgm:cxn modelId="{9EDC1B28-B52A-4F8C-82F5-1549DF97DE2F}" type="presParOf" srcId="{B3754CB0-1216-4109-A5B3-94F624EE009A}" destId="{241585B3-A1F5-4BC4-AE44-28D96F42DC8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E97B53-F2D0-4DD5-8955-E5911FFB4A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0C476A3-333A-4378-89F9-8B8E1084EBB8}">
      <dgm:prSet/>
      <dgm:spPr/>
      <dgm:t>
        <a:bodyPr/>
        <a:lstStyle/>
        <a:p>
          <a:r>
            <a:rPr lang="nl-NL"/>
            <a:t>Geen specifieke testen;</a:t>
          </a:r>
          <a:endParaRPr lang="en-US"/>
        </a:p>
      </dgm:t>
    </dgm:pt>
    <dgm:pt modelId="{903E9B05-507E-4A29-8B64-DFB0BB273E94}" type="parTrans" cxnId="{CB51013C-881D-4F0B-B581-17B39095066A}">
      <dgm:prSet/>
      <dgm:spPr/>
      <dgm:t>
        <a:bodyPr/>
        <a:lstStyle/>
        <a:p>
          <a:endParaRPr lang="en-US"/>
        </a:p>
      </dgm:t>
    </dgm:pt>
    <dgm:pt modelId="{36F34AAF-4E21-4C11-85B5-45DAE79C4A75}" type="sibTrans" cxnId="{CB51013C-881D-4F0B-B581-17B39095066A}">
      <dgm:prSet/>
      <dgm:spPr/>
      <dgm:t>
        <a:bodyPr/>
        <a:lstStyle/>
        <a:p>
          <a:endParaRPr lang="en-US"/>
        </a:p>
      </dgm:t>
    </dgm:pt>
    <dgm:pt modelId="{07437E00-4573-461A-96EE-C8FE3C706638}">
      <dgm:prSet/>
      <dgm:spPr/>
      <dgm:t>
        <a:bodyPr/>
        <a:lstStyle/>
        <a:p>
          <a:r>
            <a:rPr lang="nl-NL"/>
            <a:t>De diagnose wordt gesteld a.d.h.v. de klachten en het lichamelijke onderzoek;</a:t>
          </a:r>
          <a:endParaRPr lang="en-US"/>
        </a:p>
      </dgm:t>
    </dgm:pt>
    <dgm:pt modelId="{C0934E0A-1AB7-494D-BDAA-2248A15F8B2C}" type="parTrans" cxnId="{73075F21-74A4-4E12-B264-268D5521BA41}">
      <dgm:prSet/>
      <dgm:spPr/>
      <dgm:t>
        <a:bodyPr/>
        <a:lstStyle/>
        <a:p>
          <a:endParaRPr lang="en-US"/>
        </a:p>
      </dgm:t>
    </dgm:pt>
    <dgm:pt modelId="{48D17EC7-541C-4B1D-8C98-41A698B847BD}" type="sibTrans" cxnId="{73075F21-74A4-4E12-B264-268D5521BA41}">
      <dgm:prSet/>
      <dgm:spPr/>
      <dgm:t>
        <a:bodyPr/>
        <a:lstStyle/>
        <a:p>
          <a:endParaRPr lang="en-US"/>
        </a:p>
      </dgm:t>
    </dgm:pt>
    <dgm:pt modelId="{1C66C60F-5890-4320-B647-B2FCBAAA2E30}">
      <dgm:prSet/>
      <dgm:spPr/>
      <dgm:t>
        <a:bodyPr/>
        <a:lstStyle/>
        <a:p>
          <a:r>
            <a:rPr lang="nl-NL"/>
            <a:t>CT-scan om Parkinsonisme uit te sluiten;</a:t>
          </a:r>
          <a:endParaRPr lang="en-US"/>
        </a:p>
      </dgm:t>
    </dgm:pt>
    <dgm:pt modelId="{BB834473-7D44-4BA8-A8A1-2B6686CC4E8F}" type="parTrans" cxnId="{1129D9F2-D453-445D-9B11-6B5C4D97AA07}">
      <dgm:prSet/>
      <dgm:spPr/>
      <dgm:t>
        <a:bodyPr/>
        <a:lstStyle/>
        <a:p>
          <a:endParaRPr lang="en-US"/>
        </a:p>
      </dgm:t>
    </dgm:pt>
    <dgm:pt modelId="{3975DE97-3078-4D9C-AF4E-2CC46FBC2BDB}" type="sibTrans" cxnId="{1129D9F2-D453-445D-9B11-6B5C4D97AA07}">
      <dgm:prSet/>
      <dgm:spPr/>
      <dgm:t>
        <a:bodyPr/>
        <a:lstStyle/>
        <a:p>
          <a:endParaRPr lang="en-US"/>
        </a:p>
      </dgm:t>
    </dgm:pt>
    <dgm:pt modelId="{0ABD6A86-5D02-49E4-8745-C3BC12A29EB1}">
      <dgm:prSet/>
      <dgm:spPr/>
      <dgm:t>
        <a:bodyPr/>
        <a:lstStyle/>
        <a:p>
          <a:r>
            <a:rPr lang="nl-NL"/>
            <a:t>PET-scan om tekort aan dopamine op te sporen.</a:t>
          </a:r>
          <a:endParaRPr lang="en-US"/>
        </a:p>
      </dgm:t>
    </dgm:pt>
    <dgm:pt modelId="{6C3C719C-E5AE-4F4F-AACB-A6F3D3A6818C}" type="parTrans" cxnId="{A4988DDB-0768-4964-85B6-D522CC7B18F2}">
      <dgm:prSet/>
      <dgm:spPr/>
      <dgm:t>
        <a:bodyPr/>
        <a:lstStyle/>
        <a:p>
          <a:endParaRPr lang="en-US"/>
        </a:p>
      </dgm:t>
    </dgm:pt>
    <dgm:pt modelId="{A08150A2-57AB-4795-92C6-372BF1B754F5}" type="sibTrans" cxnId="{A4988DDB-0768-4964-85B6-D522CC7B18F2}">
      <dgm:prSet/>
      <dgm:spPr/>
      <dgm:t>
        <a:bodyPr/>
        <a:lstStyle/>
        <a:p>
          <a:endParaRPr lang="en-US"/>
        </a:p>
      </dgm:t>
    </dgm:pt>
    <dgm:pt modelId="{BC2DC95E-C665-44CB-BF4A-4313FAA91FEB}" type="pres">
      <dgm:prSet presAssocID="{53E97B53-F2D0-4DD5-8955-E5911FFB4A3A}" presName="root" presStyleCnt="0">
        <dgm:presLayoutVars>
          <dgm:dir/>
          <dgm:resizeHandles val="exact"/>
        </dgm:presLayoutVars>
      </dgm:prSet>
      <dgm:spPr/>
    </dgm:pt>
    <dgm:pt modelId="{40243E0E-537D-48EE-9C9B-2217AB3C3822}" type="pres">
      <dgm:prSet presAssocID="{40C476A3-333A-4378-89F9-8B8E1084EBB8}" presName="compNode" presStyleCnt="0"/>
      <dgm:spPr/>
    </dgm:pt>
    <dgm:pt modelId="{18EAD74F-A657-41FC-84A5-E54F56BF479F}" type="pres">
      <dgm:prSet presAssocID="{40C476A3-333A-4378-89F9-8B8E1084EBB8}" presName="bgRect" presStyleLbl="bgShp" presStyleIdx="0" presStyleCnt="4"/>
      <dgm:spPr/>
    </dgm:pt>
    <dgm:pt modelId="{8D3907ED-57E3-469B-B306-C3399AF95ABC}" type="pres">
      <dgm:prSet presAssocID="{40C476A3-333A-4378-89F9-8B8E1084EBB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EF572D13-3CD4-4213-8DA5-9059815F9445}" type="pres">
      <dgm:prSet presAssocID="{40C476A3-333A-4378-89F9-8B8E1084EBB8}" presName="spaceRect" presStyleCnt="0"/>
      <dgm:spPr/>
    </dgm:pt>
    <dgm:pt modelId="{63162665-66C6-404D-BC32-90E392FF4D22}" type="pres">
      <dgm:prSet presAssocID="{40C476A3-333A-4378-89F9-8B8E1084EBB8}" presName="parTx" presStyleLbl="revTx" presStyleIdx="0" presStyleCnt="4">
        <dgm:presLayoutVars>
          <dgm:chMax val="0"/>
          <dgm:chPref val="0"/>
        </dgm:presLayoutVars>
      </dgm:prSet>
      <dgm:spPr/>
    </dgm:pt>
    <dgm:pt modelId="{7FC947C2-218F-4AAA-B066-E9744702F4AB}" type="pres">
      <dgm:prSet presAssocID="{36F34AAF-4E21-4C11-85B5-45DAE79C4A75}" presName="sibTrans" presStyleCnt="0"/>
      <dgm:spPr/>
    </dgm:pt>
    <dgm:pt modelId="{10B0116A-B1C7-4D5C-9BC5-76A3F19BBF20}" type="pres">
      <dgm:prSet presAssocID="{07437E00-4573-461A-96EE-C8FE3C706638}" presName="compNode" presStyleCnt="0"/>
      <dgm:spPr/>
    </dgm:pt>
    <dgm:pt modelId="{72220333-2C83-4490-8636-77136F128C77}" type="pres">
      <dgm:prSet presAssocID="{07437E00-4573-461A-96EE-C8FE3C706638}" presName="bgRect" presStyleLbl="bgShp" presStyleIdx="1" presStyleCnt="4"/>
      <dgm:spPr/>
    </dgm:pt>
    <dgm:pt modelId="{43ADBC07-2484-4278-B2B5-B3749CD176D4}" type="pres">
      <dgm:prSet presAssocID="{07437E00-4573-461A-96EE-C8FE3C70663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op"/>
        </a:ext>
      </dgm:extLst>
    </dgm:pt>
    <dgm:pt modelId="{24799AC8-1858-401A-8472-F9C8C8ED5266}" type="pres">
      <dgm:prSet presAssocID="{07437E00-4573-461A-96EE-C8FE3C706638}" presName="spaceRect" presStyleCnt="0"/>
      <dgm:spPr/>
    </dgm:pt>
    <dgm:pt modelId="{9BA134C5-E0BD-4D93-8FD8-2C94AFD9F716}" type="pres">
      <dgm:prSet presAssocID="{07437E00-4573-461A-96EE-C8FE3C706638}" presName="parTx" presStyleLbl="revTx" presStyleIdx="1" presStyleCnt="4">
        <dgm:presLayoutVars>
          <dgm:chMax val="0"/>
          <dgm:chPref val="0"/>
        </dgm:presLayoutVars>
      </dgm:prSet>
      <dgm:spPr/>
    </dgm:pt>
    <dgm:pt modelId="{E534268A-5022-4732-83DB-14E066B992B8}" type="pres">
      <dgm:prSet presAssocID="{48D17EC7-541C-4B1D-8C98-41A698B847BD}" presName="sibTrans" presStyleCnt="0"/>
      <dgm:spPr/>
    </dgm:pt>
    <dgm:pt modelId="{F8299062-389B-41F5-A1C4-6534D3FB073F}" type="pres">
      <dgm:prSet presAssocID="{1C66C60F-5890-4320-B647-B2FCBAAA2E30}" presName="compNode" presStyleCnt="0"/>
      <dgm:spPr/>
    </dgm:pt>
    <dgm:pt modelId="{E39F47E6-467B-421A-A341-F605E81ABB43}" type="pres">
      <dgm:prSet presAssocID="{1C66C60F-5890-4320-B647-B2FCBAAA2E30}" presName="bgRect" presStyleLbl="bgShp" presStyleIdx="2" presStyleCnt="4"/>
      <dgm:spPr/>
    </dgm:pt>
    <dgm:pt modelId="{A767594C-043B-4BA9-B45B-7F1A7189EB33}" type="pres">
      <dgm:prSet presAssocID="{1C66C60F-5890-4320-B647-B2FCBAAA2E3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senen"/>
        </a:ext>
      </dgm:extLst>
    </dgm:pt>
    <dgm:pt modelId="{A0129B38-0C4A-49C6-A8B0-1F534AF3DB75}" type="pres">
      <dgm:prSet presAssocID="{1C66C60F-5890-4320-B647-B2FCBAAA2E30}" presName="spaceRect" presStyleCnt="0"/>
      <dgm:spPr/>
    </dgm:pt>
    <dgm:pt modelId="{7F941434-157D-4DBD-8307-2D8DCB032F1E}" type="pres">
      <dgm:prSet presAssocID="{1C66C60F-5890-4320-B647-B2FCBAAA2E30}" presName="parTx" presStyleLbl="revTx" presStyleIdx="2" presStyleCnt="4">
        <dgm:presLayoutVars>
          <dgm:chMax val="0"/>
          <dgm:chPref val="0"/>
        </dgm:presLayoutVars>
      </dgm:prSet>
      <dgm:spPr/>
    </dgm:pt>
    <dgm:pt modelId="{87322808-DBAB-483A-9463-E0C11FF18025}" type="pres">
      <dgm:prSet presAssocID="{3975DE97-3078-4D9C-AF4E-2CC46FBC2BDB}" presName="sibTrans" presStyleCnt="0"/>
      <dgm:spPr/>
    </dgm:pt>
    <dgm:pt modelId="{D42369D4-6148-4C37-82C1-48FC84DAD241}" type="pres">
      <dgm:prSet presAssocID="{0ABD6A86-5D02-49E4-8745-C3BC12A29EB1}" presName="compNode" presStyleCnt="0"/>
      <dgm:spPr/>
    </dgm:pt>
    <dgm:pt modelId="{89F1E8C0-DCFE-42D0-B5EE-DB5B1F6ED287}" type="pres">
      <dgm:prSet presAssocID="{0ABD6A86-5D02-49E4-8745-C3BC12A29EB1}" presName="bgRect" presStyleLbl="bgShp" presStyleIdx="3" presStyleCnt="4"/>
      <dgm:spPr/>
    </dgm:pt>
    <dgm:pt modelId="{5E513881-0F77-442E-81D6-E75479B94DC1}" type="pres">
      <dgm:prSet presAssocID="{0ABD6A86-5D02-49E4-8745-C3BC12A29EB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"/>
        </a:ext>
      </dgm:extLst>
    </dgm:pt>
    <dgm:pt modelId="{73B7EC14-21EF-4EC8-AFCD-3497355F969D}" type="pres">
      <dgm:prSet presAssocID="{0ABD6A86-5D02-49E4-8745-C3BC12A29EB1}" presName="spaceRect" presStyleCnt="0"/>
      <dgm:spPr/>
    </dgm:pt>
    <dgm:pt modelId="{00072030-9FE6-4298-944A-F6367DF58FE8}" type="pres">
      <dgm:prSet presAssocID="{0ABD6A86-5D02-49E4-8745-C3BC12A29EB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3075F21-74A4-4E12-B264-268D5521BA41}" srcId="{53E97B53-F2D0-4DD5-8955-E5911FFB4A3A}" destId="{07437E00-4573-461A-96EE-C8FE3C706638}" srcOrd="1" destOrd="0" parTransId="{C0934E0A-1AB7-494D-BDAA-2248A15F8B2C}" sibTransId="{48D17EC7-541C-4B1D-8C98-41A698B847BD}"/>
    <dgm:cxn modelId="{CB51013C-881D-4F0B-B581-17B39095066A}" srcId="{53E97B53-F2D0-4DD5-8955-E5911FFB4A3A}" destId="{40C476A3-333A-4378-89F9-8B8E1084EBB8}" srcOrd="0" destOrd="0" parTransId="{903E9B05-507E-4A29-8B64-DFB0BB273E94}" sibTransId="{36F34AAF-4E21-4C11-85B5-45DAE79C4A75}"/>
    <dgm:cxn modelId="{B1AF5743-66A4-464E-8B04-1642653F5B36}" type="presOf" srcId="{07437E00-4573-461A-96EE-C8FE3C706638}" destId="{9BA134C5-E0BD-4D93-8FD8-2C94AFD9F716}" srcOrd="0" destOrd="0" presId="urn:microsoft.com/office/officeart/2018/2/layout/IconVerticalSolidList"/>
    <dgm:cxn modelId="{79059D47-863C-4C8D-AB10-11C460D4CA7C}" type="presOf" srcId="{53E97B53-F2D0-4DD5-8955-E5911FFB4A3A}" destId="{BC2DC95E-C665-44CB-BF4A-4313FAA91FEB}" srcOrd="0" destOrd="0" presId="urn:microsoft.com/office/officeart/2018/2/layout/IconVerticalSolidList"/>
    <dgm:cxn modelId="{B1048958-B932-4600-9DD4-F4AB3D02719C}" type="presOf" srcId="{40C476A3-333A-4378-89F9-8B8E1084EBB8}" destId="{63162665-66C6-404D-BC32-90E392FF4D22}" srcOrd="0" destOrd="0" presId="urn:microsoft.com/office/officeart/2018/2/layout/IconVerticalSolidList"/>
    <dgm:cxn modelId="{E616B9C0-461A-46DC-8AAF-D975F3BB4977}" type="presOf" srcId="{0ABD6A86-5D02-49E4-8745-C3BC12A29EB1}" destId="{00072030-9FE6-4298-944A-F6367DF58FE8}" srcOrd="0" destOrd="0" presId="urn:microsoft.com/office/officeart/2018/2/layout/IconVerticalSolidList"/>
    <dgm:cxn modelId="{884EE5CC-29A1-4773-9661-A1CCC8D25AFB}" type="presOf" srcId="{1C66C60F-5890-4320-B647-B2FCBAAA2E30}" destId="{7F941434-157D-4DBD-8307-2D8DCB032F1E}" srcOrd="0" destOrd="0" presId="urn:microsoft.com/office/officeart/2018/2/layout/IconVerticalSolidList"/>
    <dgm:cxn modelId="{A4988DDB-0768-4964-85B6-D522CC7B18F2}" srcId="{53E97B53-F2D0-4DD5-8955-E5911FFB4A3A}" destId="{0ABD6A86-5D02-49E4-8745-C3BC12A29EB1}" srcOrd="3" destOrd="0" parTransId="{6C3C719C-E5AE-4F4F-AACB-A6F3D3A6818C}" sibTransId="{A08150A2-57AB-4795-92C6-372BF1B754F5}"/>
    <dgm:cxn modelId="{1129D9F2-D453-445D-9B11-6B5C4D97AA07}" srcId="{53E97B53-F2D0-4DD5-8955-E5911FFB4A3A}" destId="{1C66C60F-5890-4320-B647-B2FCBAAA2E30}" srcOrd="2" destOrd="0" parTransId="{BB834473-7D44-4BA8-A8A1-2B6686CC4E8F}" sibTransId="{3975DE97-3078-4D9C-AF4E-2CC46FBC2BDB}"/>
    <dgm:cxn modelId="{27833B5B-64F6-452B-98D5-AB79C926F2F5}" type="presParOf" srcId="{BC2DC95E-C665-44CB-BF4A-4313FAA91FEB}" destId="{40243E0E-537D-48EE-9C9B-2217AB3C3822}" srcOrd="0" destOrd="0" presId="urn:microsoft.com/office/officeart/2018/2/layout/IconVerticalSolidList"/>
    <dgm:cxn modelId="{39718409-AC66-4DE7-A455-878DEBA6918F}" type="presParOf" srcId="{40243E0E-537D-48EE-9C9B-2217AB3C3822}" destId="{18EAD74F-A657-41FC-84A5-E54F56BF479F}" srcOrd="0" destOrd="0" presId="urn:microsoft.com/office/officeart/2018/2/layout/IconVerticalSolidList"/>
    <dgm:cxn modelId="{9B8D134E-8CA7-4B46-B233-BEF816FEF745}" type="presParOf" srcId="{40243E0E-537D-48EE-9C9B-2217AB3C3822}" destId="{8D3907ED-57E3-469B-B306-C3399AF95ABC}" srcOrd="1" destOrd="0" presId="urn:microsoft.com/office/officeart/2018/2/layout/IconVerticalSolidList"/>
    <dgm:cxn modelId="{404A3D8B-5619-41AC-9E64-61F0ECFF206A}" type="presParOf" srcId="{40243E0E-537D-48EE-9C9B-2217AB3C3822}" destId="{EF572D13-3CD4-4213-8DA5-9059815F9445}" srcOrd="2" destOrd="0" presId="urn:microsoft.com/office/officeart/2018/2/layout/IconVerticalSolidList"/>
    <dgm:cxn modelId="{AB0DB486-D208-4DBE-BB14-5BDAB7F3C4D1}" type="presParOf" srcId="{40243E0E-537D-48EE-9C9B-2217AB3C3822}" destId="{63162665-66C6-404D-BC32-90E392FF4D22}" srcOrd="3" destOrd="0" presId="urn:microsoft.com/office/officeart/2018/2/layout/IconVerticalSolidList"/>
    <dgm:cxn modelId="{5BCB5846-E124-451B-BCB4-FE85082F51B0}" type="presParOf" srcId="{BC2DC95E-C665-44CB-BF4A-4313FAA91FEB}" destId="{7FC947C2-218F-4AAA-B066-E9744702F4AB}" srcOrd="1" destOrd="0" presId="urn:microsoft.com/office/officeart/2018/2/layout/IconVerticalSolidList"/>
    <dgm:cxn modelId="{66263CD9-3EC2-4834-81E9-E2A7CFBAFA67}" type="presParOf" srcId="{BC2DC95E-C665-44CB-BF4A-4313FAA91FEB}" destId="{10B0116A-B1C7-4D5C-9BC5-76A3F19BBF20}" srcOrd="2" destOrd="0" presId="urn:microsoft.com/office/officeart/2018/2/layout/IconVerticalSolidList"/>
    <dgm:cxn modelId="{EBC0A46C-F3F5-41C7-A80D-B2F394BBA11A}" type="presParOf" srcId="{10B0116A-B1C7-4D5C-9BC5-76A3F19BBF20}" destId="{72220333-2C83-4490-8636-77136F128C77}" srcOrd="0" destOrd="0" presId="urn:microsoft.com/office/officeart/2018/2/layout/IconVerticalSolidList"/>
    <dgm:cxn modelId="{EC199794-27C4-4E68-8280-8808E0FB5FDC}" type="presParOf" srcId="{10B0116A-B1C7-4D5C-9BC5-76A3F19BBF20}" destId="{43ADBC07-2484-4278-B2B5-B3749CD176D4}" srcOrd="1" destOrd="0" presId="urn:microsoft.com/office/officeart/2018/2/layout/IconVerticalSolidList"/>
    <dgm:cxn modelId="{7D307DB4-299F-4BBF-A101-E4AA7C5FCE83}" type="presParOf" srcId="{10B0116A-B1C7-4D5C-9BC5-76A3F19BBF20}" destId="{24799AC8-1858-401A-8472-F9C8C8ED5266}" srcOrd="2" destOrd="0" presId="urn:microsoft.com/office/officeart/2018/2/layout/IconVerticalSolidList"/>
    <dgm:cxn modelId="{4098D72A-7A3B-4EE6-B884-BC942F922268}" type="presParOf" srcId="{10B0116A-B1C7-4D5C-9BC5-76A3F19BBF20}" destId="{9BA134C5-E0BD-4D93-8FD8-2C94AFD9F716}" srcOrd="3" destOrd="0" presId="urn:microsoft.com/office/officeart/2018/2/layout/IconVerticalSolidList"/>
    <dgm:cxn modelId="{2EF8D5DA-CBE3-4BB3-8708-53D6B35BD7FB}" type="presParOf" srcId="{BC2DC95E-C665-44CB-BF4A-4313FAA91FEB}" destId="{E534268A-5022-4732-83DB-14E066B992B8}" srcOrd="3" destOrd="0" presId="urn:microsoft.com/office/officeart/2018/2/layout/IconVerticalSolidList"/>
    <dgm:cxn modelId="{CDB58429-C4E9-4A05-A543-5C4ED33D10B7}" type="presParOf" srcId="{BC2DC95E-C665-44CB-BF4A-4313FAA91FEB}" destId="{F8299062-389B-41F5-A1C4-6534D3FB073F}" srcOrd="4" destOrd="0" presId="urn:microsoft.com/office/officeart/2018/2/layout/IconVerticalSolidList"/>
    <dgm:cxn modelId="{AE0CB404-C8E2-4ACD-928A-A83D32DC277B}" type="presParOf" srcId="{F8299062-389B-41F5-A1C4-6534D3FB073F}" destId="{E39F47E6-467B-421A-A341-F605E81ABB43}" srcOrd="0" destOrd="0" presId="urn:microsoft.com/office/officeart/2018/2/layout/IconVerticalSolidList"/>
    <dgm:cxn modelId="{C225B15A-C036-4D0B-9A28-5F2EAFFED4B2}" type="presParOf" srcId="{F8299062-389B-41F5-A1C4-6534D3FB073F}" destId="{A767594C-043B-4BA9-B45B-7F1A7189EB33}" srcOrd="1" destOrd="0" presId="urn:microsoft.com/office/officeart/2018/2/layout/IconVerticalSolidList"/>
    <dgm:cxn modelId="{40B18586-6657-4339-8303-4688BC6AABFA}" type="presParOf" srcId="{F8299062-389B-41F5-A1C4-6534D3FB073F}" destId="{A0129B38-0C4A-49C6-A8B0-1F534AF3DB75}" srcOrd="2" destOrd="0" presId="urn:microsoft.com/office/officeart/2018/2/layout/IconVerticalSolidList"/>
    <dgm:cxn modelId="{BC8373D2-78C5-45E6-8743-08778FE59D78}" type="presParOf" srcId="{F8299062-389B-41F5-A1C4-6534D3FB073F}" destId="{7F941434-157D-4DBD-8307-2D8DCB032F1E}" srcOrd="3" destOrd="0" presId="urn:microsoft.com/office/officeart/2018/2/layout/IconVerticalSolidList"/>
    <dgm:cxn modelId="{8492CCBD-7EA5-401E-8251-3EEB9B3BFBE0}" type="presParOf" srcId="{BC2DC95E-C665-44CB-BF4A-4313FAA91FEB}" destId="{87322808-DBAB-483A-9463-E0C11FF18025}" srcOrd="5" destOrd="0" presId="urn:microsoft.com/office/officeart/2018/2/layout/IconVerticalSolidList"/>
    <dgm:cxn modelId="{CC74F9C7-B00E-40E5-9C75-85ECE08A2931}" type="presParOf" srcId="{BC2DC95E-C665-44CB-BF4A-4313FAA91FEB}" destId="{D42369D4-6148-4C37-82C1-48FC84DAD241}" srcOrd="6" destOrd="0" presId="urn:microsoft.com/office/officeart/2018/2/layout/IconVerticalSolidList"/>
    <dgm:cxn modelId="{452DE02B-F665-4E6E-A6AF-AAD43F8889FC}" type="presParOf" srcId="{D42369D4-6148-4C37-82C1-48FC84DAD241}" destId="{89F1E8C0-DCFE-42D0-B5EE-DB5B1F6ED287}" srcOrd="0" destOrd="0" presId="urn:microsoft.com/office/officeart/2018/2/layout/IconVerticalSolidList"/>
    <dgm:cxn modelId="{20291BA0-92D3-4731-A103-31741962527F}" type="presParOf" srcId="{D42369D4-6148-4C37-82C1-48FC84DAD241}" destId="{5E513881-0F77-442E-81D6-E75479B94DC1}" srcOrd="1" destOrd="0" presId="urn:microsoft.com/office/officeart/2018/2/layout/IconVerticalSolidList"/>
    <dgm:cxn modelId="{1ED917D6-D24F-4EEE-BCC3-8965852E22C1}" type="presParOf" srcId="{D42369D4-6148-4C37-82C1-48FC84DAD241}" destId="{73B7EC14-21EF-4EC8-AFCD-3497355F969D}" srcOrd="2" destOrd="0" presId="urn:microsoft.com/office/officeart/2018/2/layout/IconVerticalSolidList"/>
    <dgm:cxn modelId="{A98149D9-B855-416E-B76A-4258E0E49D27}" type="presParOf" srcId="{D42369D4-6148-4C37-82C1-48FC84DAD241}" destId="{00072030-9FE6-4298-944A-F6367DF58FE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12D32-40BF-47C2-8B84-5E94F4E9C8AA}">
      <dsp:nvSpPr>
        <dsp:cNvPr id="0" name=""/>
        <dsp:cNvSpPr/>
      </dsp:nvSpPr>
      <dsp:spPr>
        <a:xfrm>
          <a:off x="838343" y="71255"/>
          <a:ext cx="604800" cy="60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FBD96-468F-417F-8723-9322F7841B20}">
      <dsp:nvSpPr>
        <dsp:cNvPr id="0" name=""/>
        <dsp:cNvSpPr/>
      </dsp:nvSpPr>
      <dsp:spPr>
        <a:xfrm>
          <a:off x="965351" y="198263"/>
          <a:ext cx="350784" cy="3507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0C43E-661A-4C3D-BD66-1F0D350F9D25}">
      <dsp:nvSpPr>
        <dsp:cNvPr id="0" name=""/>
        <dsp:cNvSpPr/>
      </dsp:nvSpPr>
      <dsp:spPr>
        <a:xfrm>
          <a:off x="1572743" y="71255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Na overmatig alcoholgebruik;</a:t>
          </a:r>
          <a:endParaRPr lang="en-US" sz="1600" kern="1200"/>
        </a:p>
      </dsp:txBody>
      <dsp:txXfrm>
        <a:off x="1572743" y="71255"/>
        <a:ext cx="1425599" cy="604800"/>
      </dsp:txXfrm>
    </dsp:sp>
    <dsp:sp modelId="{AAF63337-9FE6-407E-BAED-7A9880ADEEFE}">
      <dsp:nvSpPr>
        <dsp:cNvPr id="0" name=""/>
        <dsp:cNvSpPr/>
      </dsp:nvSpPr>
      <dsp:spPr>
        <a:xfrm>
          <a:off x="3246743" y="71255"/>
          <a:ext cx="604800" cy="6048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EA44D8-2695-457C-9434-B1FD26EBE0E0}">
      <dsp:nvSpPr>
        <dsp:cNvPr id="0" name=""/>
        <dsp:cNvSpPr/>
      </dsp:nvSpPr>
      <dsp:spPr>
        <a:xfrm>
          <a:off x="3373751" y="198263"/>
          <a:ext cx="350784" cy="3507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2BAEB-B4EE-4E8D-AABA-C180DE739957}">
      <dsp:nvSpPr>
        <dsp:cNvPr id="0" name=""/>
        <dsp:cNvSpPr/>
      </dsp:nvSpPr>
      <dsp:spPr>
        <a:xfrm>
          <a:off x="3981143" y="71255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Bepaalde vormen van drugs</a:t>
          </a:r>
          <a:endParaRPr lang="en-US" sz="1600" kern="1200"/>
        </a:p>
      </dsp:txBody>
      <dsp:txXfrm>
        <a:off x="3981143" y="71255"/>
        <a:ext cx="1425599" cy="604800"/>
      </dsp:txXfrm>
    </dsp:sp>
    <dsp:sp modelId="{64908F0B-3A05-4AC7-A370-B0E25E9A65A5}">
      <dsp:nvSpPr>
        <dsp:cNvPr id="0" name=""/>
        <dsp:cNvSpPr/>
      </dsp:nvSpPr>
      <dsp:spPr>
        <a:xfrm>
          <a:off x="838343" y="1564812"/>
          <a:ext cx="604800" cy="6048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43EE8-4999-48BF-AD80-28C5E87D9330}">
      <dsp:nvSpPr>
        <dsp:cNvPr id="0" name=""/>
        <dsp:cNvSpPr/>
      </dsp:nvSpPr>
      <dsp:spPr>
        <a:xfrm>
          <a:off x="965351" y="1691820"/>
          <a:ext cx="350784" cy="3507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6C519-8A3D-460D-AC50-71E74E40274E}">
      <dsp:nvSpPr>
        <dsp:cNvPr id="0" name=""/>
        <dsp:cNvSpPr/>
      </dsp:nvSpPr>
      <dsp:spPr>
        <a:xfrm>
          <a:off x="1572743" y="1564812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Voor of na grote spanningen/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emoties;</a:t>
          </a:r>
          <a:endParaRPr lang="en-US" sz="1600" kern="1200" dirty="0"/>
        </a:p>
      </dsp:txBody>
      <dsp:txXfrm>
        <a:off x="1572743" y="1564812"/>
        <a:ext cx="1425599" cy="604800"/>
      </dsp:txXfrm>
    </dsp:sp>
    <dsp:sp modelId="{5FCBB55C-EBDC-4B9C-9B1A-BFEDE3B7908E}">
      <dsp:nvSpPr>
        <dsp:cNvPr id="0" name=""/>
        <dsp:cNvSpPr/>
      </dsp:nvSpPr>
      <dsp:spPr>
        <a:xfrm>
          <a:off x="3246743" y="1564812"/>
          <a:ext cx="604800" cy="6048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78434-B9E0-42F9-95B4-56ADE1CCDF97}">
      <dsp:nvSpPr>
        <dsp:cNvPr id="0" name=""/>
        <dsp:cNvSpPr/>
      </dsp:nvSpPr>
      <dsp:spPr>
        <a:xfrm>
          <a:off x="3373751" y="1691820"/>
          <a:ext cx="350784" cy="3507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95F9B-3352-4B60-A585-38D04C521E3C}">
      <dsp:nvSpPr>
        <dsp:cNvPr id="0" name=""/>
        <dsp:cNvSpPr/>
      </dsp:nvSpPr>
      <dsp:spPr>
        <a:xfrm>
          <a:off x="3981143" y="1564812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Door een tekort aan slaap;</a:t>
          </a:r>
          <a:endParaRPr lang="en-US" sz="1600" kern="1200"/>
        </a:p>
      </dsp:txBody>
      <dsp:txXfrm>
        <a:off x="3981143" y="1564812"/>
        <a:ext cx="1425599" cy="604800"/>
      </dsp:txXfrm>
    </dsp:sp>
    <dsp:sp modelId="{DE60B9E7-F1F7-43EA-8683-0F8B5F9908E2}">
      <dsp:nvSpPr>
        <dsp:cNvPr id="0" name=""/>
        <dsp:cNvSpPr/>
      </dsp:nvSpPr>
      <dsp:spPr>
        <a:xfrm>
          <a:off x="838343" y="3058370"/>
          <a:ext cx="604800" cy="6048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F4C79-54B9-4ED2-AB51-7757ACAA1F58}">
      <dsp:nvSpPr>
        <dsp:cNvPr id="0" name=""/>
        <dsp:cNvSpPr/>
      </dsp:nvSpPr>
      <dsp:spPr>
        <a:xfrm>
          <a:off x="965351" y="3185378"/>
          <a:ext cx="350784" cy="35078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48285-96B1-4618-9EC2-C083B2C37D04}">
      <dsp:nvSpPr>
        <dsp:cNvPr id="0" name=""/>
        <dsp:cNvSpPr/>
      </dsp:nvSpPr>
      <dsp:spPr>
        <a:xfrm>
          <a:off x="1572743" y="3058370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Voor en tijdens de menstruatie (hormonale veranderingen);</a:t>
          </a:r>
          <a:endParaRPr lang="en-US" sz="1600" kern="1200"/>
        </a:p>
      </dsp:txBody>
      <dsp:txXfrm>
        <a:off x="1572743" y="3058370"/>
        <a:ext cx="1425599" cy="604800"/>
      </dsp:txXfrm>
    </dsp:sp>
    <dsp:sp modelId="{502E5926-FFB5-4644-BCFB-B6843EC10FBA}">
      <dsp:nvSpPr>
        <dsp:cNvPr id="0" name=""/>
        <dsp:cNvSpPr/>
      </dsp:nvSpPr>
      <dsp:spPr>
        <a:xfrm>
          <a:off x="3246743" y="3058370"/>
          <a:ext cx="604800" cy="60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4487D-FCF1-4B31-AC14-E3121674BA6F}">
      <dsp:nvSpPr>
        <dsp:cNvPr id="0" name=""/>
        <dsp:cNvSpPr/>
      </dsp:nvSpPr>
      <dsp:spPr>
        <a:xfrm>
          <a:off x="3373751" y="3185378"/>
          <a:ext cx="350784" cy="35078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38346-46E7-45FC-951A-F60988EA333D}">
      <dsp:nvSpPr>
        <dsp:cNvPr id="0" name=""/>
        <dsp:cNvSpPr/>
      </dsp:nvSpPr>
      <dsp:spPr>
        <a:xfrm>
          <a:off x="3981143" y="3058370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Door sterke wisselingen van temperatuur, zoals bij koorts.</a:t>
          </a:r>
          <a:endParaRPr lang="en-US" sz="1600" kern="1200"/>
        </a:p>
      </dsp:txBody>
      <dsp:txXfrm>
        <a:off x="3981143" y="3058370"/>
        <a:ext cx="1425599" cy="604800"/>
      </dsp:txXfrm>
    </dsp:sp>
    <dsp:sp modelId="{FAFF68FE-607C-4808-807A-02E15C1D71D5}">
      <dsp:nvSpPr>
        <dsp:cNvPr id="0" name=""/>
        <dsp:cNvSpPr/>
      </dsp:nvSpPr>
      <dsp:spPr>
        <a:xfrm>
          <a:off x="838343" y="4551927"/>
          <a:ext cx="604800" cy="6048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91ABA-FA49-4F72-9F8E-11DC40245DB5}">
      <dsp:nvSpPr>
        <dsp:cNvPr id="0" name=""/>
        <dsp:cNvSpPr/>
      </dsp:nvSpPr>
      <dsp:spPr>
        <a:xfrm>
          <a:off x="965351" y="4678935"/>
          <a:ext cx="350784" cy="35078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3C4DC-53A1-45D3-8A9D-ABDCF7AF0804}">
      <dsp:nvSpPr>
        <dsp:cNvPr id="0" name=""/>
        <dsp:cNvSpPr/>
      </dsp:nvSpPr>
      <dsp:spPr>
        <a:xfrm>
          <a:off x="1572743" y="4551927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Het niet innemen van anti-epileptica</a:t>
          </a:r>
          <a:endParaRPr lang="en-US" sz="1600" kern="1200"/>
        </a:p>
      </dsp:txBody>
      <dsp:txXfrm>
        <a:off x="1572743" y="4551927"/>
        <a:ext cx="1425599" cy="60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FF750-4102-4125-986D-CE9B4E202C9B}">
      <dsp:nvSpPr>
        <dsp:cNvPr id="0" name=""/>
        <dsp:cNvSpPr/>
      </dsp:nvSpPr>
      <dsp:spPr>
        <a:xfrm>
          <a:off x="0" y="701462"/>
          <a:ext cx="5641974" cy="45571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Vermoeidheid;</a:t>
          </a:r>
          <a:endParaRPr lang="en-US" sz="1900" kern="1200"/>
        </a:p>
      </dsp:txBody>
      <dsp:txXfrm>
        <a:off x="22246" y="723708"/>
        <a:ext cx="5597482" cy="411223"/>
      </dsp:txXfrm>
    </dsp:sp>
    <dsp:sp modelId="{3D7FA1E8-D103-4633-B38B-56B732C501DF}">
      <dsp:nvSpPr>
        <dsp:cNvPr id="0" name=""/>
        <dsp:cNvSpPr/>
      </dsp:nvSpPr>
      <dsp:spPr>
        <a:xfrm>
          <a:off x="0" y="1211897"/>
          <a:ext cx="5641974" cy="455715"/>
        </a:xfrm>
        <a:prstGeom prst="roundRect">
          <a:avLst/>
        </a:prstGeom>
        <a:gradFill rotWithShape="0">
          <a:gsLst>
            <a:gs pos="0">
              <a:schemeClr val="accent5">
                <a:hueOff val="885509"/>
                <a:satOff val="-381"/>
                <a:lumOff val="-1765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885509"/>
                <a:satOff val="-381"/>
                <a:lumOff val="-1765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Visusstoornissen;</a:t>
          </a:r>
          <a:endParaRPr lang="en-US" sz="1900" kern="1200" dirty="0"/>
        </a:p>
      </dsp:txBody>
      <dsp:txXfrm>
        <a:off x="22246" y="1234143"/>
        <a:ext cx="5597482" cy="411223"/>
      </dsp:txXfrm>
    </dsp:sp>
    <dsp:sp modelId="{DAEE5E8D-5EF1-49A9-B1DC-0729D7209397}">
      <dsp:nvSpPr>
        <dsp:cNvPr id="0" name=""/>
        <dsp:cNvSpPr/>
      </dsp:nvSpPr>
      <dsp:spPr>
        <a:xfrm>
          <a:off x="0" y="1722332"/>
          <a:ext cx="5641974" cy="455715"/>
        </a:xfrm>
        <a:prstGeom prst="roundRect">
          <a:avLst/>
        </a:prstGeom>
        <a:gradFill rotWithShape="0">
          <a:gsLst>
            <a:gs pos="0">
              <a:schemeClr val="accent5">
                <a:hueOff val="1771018"/>
                <a:satOff val="-761"/>
                <a:lumOff val="-352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1771018"/>
                <a:satOff val="-761"/>
                <a:lumOff val="-352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Gehoorstoornissen;</a:t>
          </a:r>
          <a:endParaRPr lang="en-US" sz="1900" kern="1200"/>
        </a:p>
      </dsp:txBody>
      <dsp:txXfrm>
        <a:off x="22246" y="1744578"/>
        <a:ext cx="5597482" cy="411223"/>
      </dsp:txXfrm>
    </dsp:sp>
    <dsp:sp modelId="{BCDE8F76-69A8-4634-B8B6-B54149AD08E2}">
      <dsp:nvSpPr>
        <dsp:cNvPr id="0" name=""/>
        <dsp:cNvSpPr/>
      </dsp:nvSpPr>
      <dsp:spPr>
        <a:xfrm>
          <a:off x="0" y="2232767"/>
          <a:ext cx="5641974" cy="455715"/>
        </a:xfrm>
        <a:prstGeom prst="roundRect">
          <a:avLst/>
        </a:prstGeom>
        <a:gradFill rotWithShape="0">
          <a:gsLst>
            <a:gs pos="0">
              <a:schemeClr val="accent5">
                <a:hueOff val="2656527"/>
                <a:satOff val="-1142"/>
                <a:lumOff val="-529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2656527"/>
                <a:satOff val="-1142"/>
                <a:lumOff val="-529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Krachtsverlies;</a:t>
          </a:r>
          <a:endParaRPr lang="en-US" sz="1900" kern="1200" dirty="0"/>
        </a:p>
      </dsp:txBody>
      <dsp:txXfrm>
        <a:off x="22246" y="2255013"/>
        <a:ext cx="5597482" cy="411223"/>
      </dsp:txXfrm>
    </dsp:sp>
    <dsp:sp modelId="{DB058C34-B13C-4D39-9F90-0615D16C8107}">
      <dsp:nvSpPr>
        <dsp:cNvPr id="0" name=""/>
        <dsp:cNvSpPr/>
      </dsp:nvSpPr>
      <dsp:spPr>
        <a:xfrm>
          <a:off x="0" y="2743202"/>
          <a:ext cx="5641974" cy="455715"/>
        </a:xfrm>
        <a:prstGeom prst="roundRect">
          <a:avLst/>
        </a:prstGeom>
        <a:gradFill rotWithShape="0">
          <a:gsLst>
            <a:gs pos="0">
              <a:schemeClr val="accent5">
                <a:hueOff val="3542036"/>
                <a:satOff val="-1523"/>
                <a:lumOff val="-705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3542036"/>
                <a:satOff val="-1523"/>
                <a:lumOff val="-705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Spasticiteit;</a:t>
          </a:r>
          <a:endParaRPr lang="en-US" sz="1900" kern="1200"/>
        </a:p>
      </dsp:txBody>
      <dsp:txXfrm>
        <a:off x="22246" y="2765448"/>
        <a:ext cx="5597482" cy="411223"/>
      </dsp:txXfrm>
    </dsp:sp>
    <dsp:sp modelId="{EA76A2BC-87F3-422B-9E04-B1537779BBE9}">
      <dsp:nvSpPr>
        <dsp:cNvPr id="0" name=""/>
        <dsp:cNvSpPr/>
      </dsp:nvSpPr>
      <dsp:spPr>
        <a:xfrm>
          <a:off x="0" y="3253637"/>
          <a:ext cx="5641974" cy="455715"/>
        </a:xfrm>
        <a:prstGeom prst="roundRect">
          <a:avLst/>
        </a:prstGeom>
        <a:gradFill rotWithShape="0">
          <a:gsLst>
            <a:gs pos="0">
              <a:schemeClr val="accent5">
                <a:hueOff val="4427545"/>
                <a:satOff val="-1903"/>
                <a:lumOff val="-882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4427545"/>
                <a:satOff val="-1903"/>
                <a:lumOff val="-882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Stoornissen in de sensibiliteit (doof of tintelend gevoel;</a:t>
          </a:r>
          <a:endParaRPr lang="en-US" sz="1900" kern="1200" dirty="0"/>
        </a:p>
      </dsp:txBody>
      <dsp:txXfrm>
        <a:off x="22246" y="3275883"/>
        <a:ext cx="5597482" cy="411223"/>
      </dsp:txXfrm>
    </dsp:sp>
    <dsp:sp modelId="{241585B3-A1F5-4BC4-AE44-28D96F42DC83}">
      <dsp:nvSpPr>
        <dsp:cNvPr id="0" name=""/>
        <dsp:cNvSpPr/>
      </dsp:nvSpPr>
      <dsp:spPr>
        <a:xfrm>
          <a:off x="0" y="3764072"/>
          <a:ext cx="5641974" cy="455715"/>
        </a:xfrm>
        <a:prstGeom prst="roundRect">
          <a:avLst/>
        </a:prstGeom>
        <a:gradFill rotWithShape="0">
          <a:gsLst>
            <a:gs pos="0">
              <a:schemeClr val="accent5">
                <a:hueOff val="5313054"/>
                <a:satOff val="-2284"/>
                <a:lumOff val="-10588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5313054"/>
                <a:satOff val="-2284"/>
                <a:lumOff val="-10588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Coördinatieproblemen.</a:t>
          </a:r>
          <a:endParaRPr lang="en-US" sz="1900" kern="1200" dirty="0"/>
        </a:p>
      </dsp:txBody>
      <dsp:txXfrm>
        <a:off x="22246" y="3786318"/>
        <a:ext cx="5597482" cy="411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AD74F-A657-41FC-84A5-E54F56BF479F}">
      <dsp:nvSpPr>
        <dsp:cNvPr id="0" name=""/>
        <dsp:cNvSpPr/>
      </dsp:nvSpPr>
      <dsp:spPr>
        <a:xfrm>
          <a:off x="0" y="2042"/>
          <a:ext cx="5641974" cy="1035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907ED-57E3-469B-B306-C3399AF95ABC}">
      <dsp:nvSpPr>
        <dsp:cNvPr id="0" name=""/>
        <dsp:cNvSpPr/>
      </dsp:nvSpPr>
      <dsp:spPr>
        <a:xfrm>
          <a:off x="313145" y="234960"/>
          <a:ext cx="569355" cy="5693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62665-66C6-404D-BC32-90E392FF4D22}">
      <dsp:nvSpPr>
        <dsp:cNvPr id="0" name=""/>
        <dsp:cNvSpPr/>
      </dsp:nvSpPr>
      <dsp:spPr>
        <a:xfrm>
          <a:off x="1195647" y="2042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Geen specifieke testen;</a:t>
          </a:r>
          <a:endParaRPr lang="en-US" sz="2000" kern="1200"/>
        </a:p>
      </dsp:txBody>
      <dsp:txXfrm>
        <a:off x="1195647" y="2042"/>
        <a:ext cx="4446327" cy="1035192"/>
      </dsp:txXfrm>
    </dsp:sp>
    <dsp:sp modelId="{72220333-2C83-4490-8636-77136F128C77}">
      <dsp:nvSpPr>
        <dsp:cNvPr id="0" name=""/>
        <dsp:cNvSpPr/>
      </dsp:nvSpPr>
      <dsp:spPr>
        <a:xfrm>
          <a:off x="0" y="1296033"/>
          <a:ext cx="5641974" cy="10351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DBC07-2484-4278-B2B5-B3749CD176D4}">
      <dsp:nvSpPr>
        <dsp:cNvPr id="0" name=""/>
        <dsp:cNvSpPr/>
      </dsp:nvSpPr>
      <dsp:spPr>
        <a:xfrm>
          <a:off x="313145" y="1528951"/>
          <a:ext cx="569355" cy="5693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134C5-E0BD-4D93-8FD8-2C94AFD9F716}">
      <dsp:nvSpPr>
        <dsp:cNvPr id="0" name=""/>
        <dsp:cNvSpPr/>
      </dsp:nvSpPr>
      <dsp:spPr>
        <a:xfrm>
          <a:off x="1195647" y="1296033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De diagnose wordt gesteld a.d.h.v. de klachten en het lichamelijke onderzoek;</a:t>
          </a:r>
          <a:endParaRPr lang="en-US" sz="2000" kern="1200"/>
        </a:p>
      </dsp:txBody>
      <dsp:txXfrm>
        <a:off x="1195647" y="1296033"/>
        <a:ext cx="4446327" cy="1035192"/>
      </dsp:txXfrm>
    </dsp:sp>
    <dsp:sp modelId="{E39F47E6-467B-421A-A341-F605E81ABB43}">
      <dsp:nvSpPr>
        <dsp:cNvPr id="0" name=""/>
        <dsp:cNvSpPr/>
      </dsp:nvSpPr>
      <dsp:spPr>
        <a:xfrm>
          <a:off x="0" y="2590024"/>
          <a:ext cx="5641974" cy="10351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7594C-043B-4BA9-B45B-7F1A7189EB33}">
      <dsp:nvSpPr>
        <dsp:cNvPr id="0" name=""/>
        <dsp:cNvSpPr/>
      </dsp:nvSpPr>
      <dsp:spPr>
        <a:xfrm>
          <a:off x="313145" y="2822942"/>
          <a:ext cx="569355" cy="5693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41434-157D-4DBD-8307-2D8DCB032F1E}">
      <dsp:nvSpPr>
        <dsp:cNvPr id="0" name=""/>
        <dsp:cNvSpPr/>
      </dsp:nvSpPr>
      <dsp:spPr>
        <a:xfrm>
          <a:off x="1195647" y="2590024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CT-scan om Parkinsonisme uit te sluiten;</a:t>
          </a:r>
          <a:endParaRPr lang="en-US" sz="2000" kern="1200"/>
        </a:p>
      </dsp:txBody>
      <dsp:txXfrm>
        <a:off x="1195647" y="2590024"/>
        <a:ext cx="4446327" cy="1035192"/>
      </dsp:txXfrm>
    </dsp:sp>
    <dsp:sp modelId="{89F1E8C0-DCFE-42D0-B5EE-DB5B1F6ED287}">
      <dsp:nvSpPr>
        <dsp:cNvPr id="0" name=""/>
        <dsp:cNvSpPr/>
      </dsp:nvSpPr>
      <dsp:spPr>
        <a:xfrm>
          <a:off x="0" y="3884014"/>
          <a:ext cx="5641974" cy="10351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13881-0F77-442E-81D6-E75479B94DC1}">
      <dsp:nvSpPr>
        <dsp:cNvPr id="0" name=""/>
        <dsp:cNvSpPr/>
      </dsp:nvSpPr>
      <dsp:spPr>
        <a:xfrm>
          <a:off x="313145" y="4116933"/>
          <a:ext cx="569355" cy="5693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72030-9FE6-4298-944A-F6367DF58FE8}">
      <dsp:nvSpPr>
        <dsp:cNvPr id="0" name=""/>
        <dsp:cNvSpPr/>
      </dsp:nvSpPr>
      <dsp:spPr>
        <a:xfrm>
          <a:off x="1195647" y="3884014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PET-scan om tekort aan dopamine op te sporen.</a:t>
          </a:r>
          <a:endParaRPr lang="en-US" sz="2000" kern="1200"/>
        </a:p>
      </dsp:txBody>
      <dsp:txXfrm>
        <a:off x="1195647" y="3884014"/>
        <a:ext cx="4446327" cy="103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F23C-AAE9-49E4-89C5-A62EF2238AA3}" type="datetimeFigureOut">
              <a:rPr lang="nl-NL" smtClean="0"/>
              <a:t>9-10-2020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C1C8E-507A-4724-AE4A-5E6B634F48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Grand</a:t>
            </a:r>
            <a:r>
              <a:rPr lang="nl-NL" baseline="0" dirty="0"/>
              <a:t> mal: dit is dus wanneer iemand op de grond ligt, soms rare bewegingen maakt, en daarna soms ineens weer opstaat. </a:t>
            </a:r>
          </a:p>
          <a:p>
            <a:endParaRPr lang="nl-NL" baseline="0" dirty="0"/>
          </a:p>
          <a:p>
            <a:r>
              <a:rPr lang="nl-NL" baseline="0" dirty="0"/>
              <a:t>Tonisch clonisch (gegeneraliseerd): in de tonische fase spannen de kaakspieren zich plotseling aan en dit kan tot gevolg hebben dat iemand op zijn tong bijt. Dit is niet te voorkomen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C1C8E-507A-4724-AE4A-5E6B634F487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800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Hersenaandoeningen bijv.: herseninfarct,</a:t>
            </a:r>
            <a:r>
              <a:rPr lang="nl-NL" baseline="0" dirty="0"/>
              <a:t> hersenvliesontsteking, hersentumor,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C1C8E-507A-4724-AE4A-5E6B634F487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72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Littekenweefsel: bijv. na een eerder</a:t>
            </a:r>
            <a:r>
              <a:rPr lang="nl-NL" baseline="0" dirty="0"/>
              <a:t> doorgemaakte operatie aan de hersenen. In de rand van het litteken zitten vaak abnormaal werkende hersencellen die voor de epileptische aanvallen zorgen</a:t>
            </a:r>
          </a:p>
          <a:p>
            <a:r>
              <a:rPr lang="nl-NL" baseline="0" dirty="0"/>
              <a:t>Vaataandoeningen: herseninfarct, hersenbloeding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C1C8E-507A-4724-AE4A-5E6B634F487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889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Beschrijving</a:t>
            </a:r>
            <a:r>
              <a:rPr lang="nl-NL" baseline="0" dirty="0"/>
              <a:t> van de aanval kan meestal beter gegeven worden door iemand in de omgeving, bijvoorbeeld als iemand tijdens een aanval buiten bewustzijn is. </a:t>
            </a:r>
          </a:p>
          <a:p>
            <a:r>
              <a:rPr lang="nl-NL" dirty="0"/>
              <a:t>EEG:</a:t>
            </a:r>
            <a:r>
              <a:rPr lang="nl-NL" baseline="0" dirty="0"/>
              <a:t> elektro encefalogram (meet de hersenactiviteit)</a:t>
            </a:r>
          </a:p>
          <a:p>
            <a:r>
              <a:rPr lang="nl-NL" baseline="0" dirty="0"/>
              <a:t>CT-scan &amp; MRI zijn beeldvormend onderzoek, een EEG niet. CT-scan gebruikt röntgenstraling (evt. met contrast), bij MRI wordt gebruik gemaakt van magnetische velden. De weke delen worden hierbij van elkaar gescheiden.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C1C8E-507A-4724-AE4A-5E6B634F487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75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Breath</a:t>
            </a:r>
            <a:r>
              <a:rPr lang="nl-NL" baseline="0" dirty="0"/>
              <a:t> holding </a:t>
            </a:r>
            <a:r>
              <a:rPr lang="nl-NL" baseline="0" dirty="0" err="1"/>
              <a:t>spells</a:t>
            </a:r>
            <a:r>
              <a:rPr lang="nl-NL" baseline="0" dirty="0"/>
              <a:t>: aanvallen waarbij voornamelijk jonge kinderen hun adem inhouden, waardoor ze blauw aanlopen en uiteindelijk buiten bewustzijn kunnen raken</a:t>
            </a:r>
          </a:p>
          <a:p>
            <a:endParaRPr lang="nl-NL" baseline="0" dirty="0"/>
          </a:p>
          <a:p>
            <a:r>
              <a:rPr lang="nl-NL" dirty="0"/>
              <a:t>Narcolepsie: slaperigheid</a:t>
            </a:r>
            <a:r>
              <a:rPr lang="nl-NL" baseline="0" dirty="0"/>
              <a:t> en haast onbedwingbare slaapaanvallen overdag.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C1C8E-507A-4724-AE4A-5E6B634F487A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4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pe-3N0ko6s?feature=oemb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imgres?q=lumbaal+punctie&amp;hl=nl&amp;safe=active&amp;gbv=2&amp;biw=1131&amp;bih=656&amp;tbm=isch&amp;tbnid=Z3LIH_tZg8TW8M:&amp;imgrefurl=http://www.daluc.nl/%3Fp%3D305&amp;docid=vHHXsLiptl1kNM&amp;imgurl=http://www.daluc.nl/wp-content/uploads/16072010287.jpg&amp;w=1944&amp;h=2592&amp;ei=FFKwToC1KMmq-gbXyYiYAg&amp;zoom=1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nCKR2qbi9Y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nl/imgres?imgurl=http://www.kennislink.nl/upload/121542_962_1098719504738-hersenen.jpg&amp;imgrefurl=http://www.kennislink.nl/publicaties/dossier-parkinson&amp;usg=__q5VRIBe-eMiRMUnbJYLNh4BWE38=&amp;h=288&amp;w=369&amp;sz=41&amp;hl=nl&amp;start=4&amp;zoom=1&amp;tbnid=5ILLj9rH1Cgg4M:&amp;tbnh=95&amp;tbnw=122&amp;ei=JTB5TaaTKtGe4QbAv-DjBQ&amp;prev=/images%3Fq%3Dparkinson%2Berfelijk%26hl%3Dnl%26safe%3Dactive%26sa%3DX%26biw%3D1218%26bih%3D725%26tbs%3Disch:1%26prmd%3Divns&amp;itb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Neurologische aandoeningen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Epilepsie, MS en Parkinson</a:t>
            </a:r>
          </a:p>
        </p:txBody>
      </p:sp>
    </p:spTree>
    <p:extLst>
      <p:ext uri="{BB962C8B-B14F-4D97-AF65-F5344CB8AC3E}">
        <p14:creationId xmlns:p14="http://schemas.microsoft.com/office/powerpoint/2010/main" val="2489877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sz="4300">
                <a:solidFill>
                  <a:srgbClr val="FFFFFF"/>
                </a:solidFill>
              </a:rPr>
              <a:t>Complicatie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b="1" i="1"/>
              <a:t>Status epilepticus:</a:t>
            </a:r>
            <a:r>
              <a:rPr lang="nl-NL" i="1"/>
              <a:t> de aanvallen volgen elkaar snel op zonder dat de patiënt tot bewustzijn komt en er door zuurstoftekort schade aan de hersencellen ontstaat.</a:t>
            </a:r>
            <a:endParaRPr lang="nl-NL" b="1" i="1"/>
          </a:p>
        </p:txBody>
      </p:sp>
    </p:spTree>
    <p:extLst>
      <p:ext uri="{BB962C8B-B14F-4D97-AF65-F5344CB8AC3E}">
        <p14:creationId xmlns:p14="http://schemas.microsoft.com/office/powerpoint/2010/main" val="147198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sz="3500">
                <a:solidFill>
                  <a:srgbClr val="FFFFFF"/>
                </a:solidFill>
              </a:rPr>
              <a:t>Therapie (behandeling)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/>
              <a:t>Leefregels</a:t>
            </a:r>
            <a:r>
              <a:rPr lang="nl-NL" dirty="0"/>
              <a:t> (bijvoorbeeld MAD: </a:t>
            </a:r>
            <a:r>
              <a:rPr lang="nl-NL" dirty="0" err="1"/>
              <a:t>Modified</a:t>
            </a:r>
            <a:r>
              <a:rPr lang="nl-NL" dirty="0"/>
              <a:t> </a:t>
            </a:r>
            <a:r>
              <a:rPr lang="nl-NL" dirty="0" err="1"/>
              <a:t>Atkins</a:t>
            </a:r>
            <a:r>
              <a:rPr lang="nl-NL" dirty="0"/>
              <a:t> Dieetbehandeling, heeft tot doel aanvalsvermindering);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b="1" dirty="0"/>
              <a:t> Anti-epileptica </a:t>
            </a:r>
            <a:r>
              <a:rPr lang="nl-NL" dirty="0"/>
              <a:t>(verschillende);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Soms </a:t>
            </a:r>
            <a:r>
              <a:rPr lang="nl-NL" b="1" dirty="0"/>
              <a:t>operatie</a:t>
            </a:r>
            <a:r>
              <a:rPr lang="nl-NL" dirty="0"/>
              <a:t> (epilepsiechirurgie); hierbij wordt een operatie aan de hersenen uitgevoerd in het gebied dat epilepsie veroorzaakt.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/>
              <a:t>DBS</a:t>
            </a:r>
            <a:r>
              <a:rPr lang="nl-NL" dirty="0"/>
              <a:t> (</a:t>
            </a:r>
            <a:r>
              <a:rPr lang="nl-NL" dirty="0" err="1"/>
              <a:t>Deep</a:t>
            </a:r>
            <a:r>
              <a:rPr lang="nl-NL" dirty="0"/>
              <a:t> Brain </a:t>
            </a:r>
            <a:r>
              <a:rPr lang="nl-NL" dirty="0" err="1"/>
              <a:t>Stimulation</a:t>
            </a:r>
            <a:r>
              <a:rPr lang="nl-NL" dirty="0"/>
              <a:t>): soort pacemaker die elektrische stootjes aan een nauwkeurig bepaald doelgebied in de hersenen afgeeft. </a:t>
            </a:r>
            <a:r>
              <a:rPr lang="nl-NL" i="1" dirty="0"/>
              <a:t>Eigenlijk echt laatste optie wanneer patiënt geen andere mogelijkheid heeft.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4451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Anti-epileptica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Vaak van slaapmiddelen afgeleid. Bijwerking is vaak sufheid.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/>
              <a:t>Benzodiazepinen</a:t>
            </a:r>
            <a:r>
              <a:rPr lang="nl-NL" dirty="0"/>
              <a:t>: </a:t>
            </a:r>
            <a:r>
              <a:rPr lang="nl-NL" dirty="0" err="1"/>
              <a:t>clonazepam</a:t>
            </a:r>
            <a:r>
              <a:rPr lang="nl-NL" dirty="0"/>
              <a:t> (</a:t>
            </a:r>
            <a:r>
              <a:rPr lang="nl-NL" dirty="0" err="1"/>
              <a:t>Rivotril</a:t>
            </a:r>
            <a:r>
              <a:rPr lang="nl-NL" dirty="0"/>
              <a:t>), diazepam (</a:t>
            </a:r>
            <a:r>
              <a:rPr lang="nl-NL" dirty="0" err="1"/>
              <a:t>Stesolid</a:t>
            </a:r>
            <a:r>
              <a:rPr lang="nl-NL" dirty="0"/>
              <a:t>) en </a:t>
            </a:r>
            <a:r>
              <a:rPr lang="nl-NL" dirty="0" err="1"/>
              <a:t>midazolam</a:t>
            </a:r>
            <a:r>
              <a:rPr lang="nl-NL" dirty="0"/>
              <a:t> (</a:t>
            </a:r>
            <a:r>
              <a:rPr lang="nl-NL" dirty="0" err="1"/>
              <a:t>Dormicum</a:t>
            </a:r>
            <a:r>
              <a:rPr lang="nl-NL" dirty="0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/>
              <a:t>Carbamazepine</a:t>
            </a:r>
            <a:r>
              <a:rPr lang="nl-NL" dirty="0"/>
              <a:t> (</a:t>
            </a:r>
            <a:r>
              <a:rPr lang="nl-NL" dirty="0" err="1"/>
              <a:t>Tegretol</a:t>
            </a:r>
            <a:r>
              <a:rPr lang="nl-NL" dirty="0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err="1"/>
              <a:t>Valproinezuur</a:t>
            </a:r>
            <a:r>
              <a:rPr lang="nl-NL" dirty="0"/>
              <a:t> (</a:t>
            </a:r>
            <a:r>
              <a:rPr lang="nl-NL" dirty="0" err="1"/>
              <a:t>Depakine</a:t>
            </a:r>
            <a:r>
              <a:rPr lang="nl-NL" dirty="0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err="1"/>
              <a:t>Fenytoine</a:t>
            </a:r>
            <a:r>
              <a:rPr lang="nl-NL" dirty="0"/>
              <a:t> (</a:t>
            </a:r>
            <a:r>
              <a:rPr lang="nl-NL" dirty="0" err="1"/>
              <a:t>Dipfantoine</a:t>
            </a:r>
            <a:r>
              <a:rPr lang="nl-N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2822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20861" cy="1499616"/>
          </a:xfrm>
        </p:spPr>
        <p:txBody>
          <a:bodyPr/>
          <a:lstStyle/>
          <a:p>
            <a:r>
              <a:rPr lang="nl-NL" dirty="0"/>
              <a:t>Niet-epileptische aanvallen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err="1"/>
              <a:t>Breath</a:t>
            </a:r>
            <a:r>
              <a:rPr lang="nl-NL" dirty="0"/>
              <a:t> holding </a:t>
            </a:r>
            <a:r>
              <a:rPr lang="nl-NL" dirty="0" err="1"/>
              <a:t>spells</a:t>
            </a:r>
            <a:r>
              <a:rPr lang="nl-NL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Flauwvallen;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Hartritmestoornissen;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Hyperventilatie;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Hypoglykemie;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Migraine;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Narcolepsie;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Spierschokken;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err="1"/>
              <a:t>TIA’s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Dit zijn allemaal verschijnselen die op een epileptische aanval lijken, maar dat de diagnose epilepsie niet van toepassing is.</a:t>
            </a:r>
          </a:p>
        </p:txBody>
      </p:sp>
    </p:spTree>
    <p:extLst>
      <p:ext uri="{BB962C8B-B14F-4D97-AF65-F5344CB8AC3E}">
        <p14:creationId xmlns:p14="http://schemas.microsoft.com/office/powerpoint/2010/main" val="3619211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nl-NL" sz="4400"/>
              <a:t>Multiple Sclerose (MS)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2208869"/>
            <a:ext cx="4672718" cy="3931920"/>
          </a:xfrm>
        </p:spPr>
        <p:txBody>
          <a:bodyPr>
            <a:normAutofit fontScale="92500"/>
          </a:bodyPr>
          <a:lstStyle/>
          <a:p>
            <a:r>
              <a:rPr lang="nl-NL" sz="1600" dirty="0"/>
              <a:t>Een ziekte van het centrale zenuwstelsel (CZS) waarbij er door ontstekingen plaques ontstaan rondom de zenuwen in de hersenen en het ruggenmerg, inclusief de oogzenuwen.</a:t>
            </a:r>
          </a:p>
          <a:p>
            <a:r>
              <a:rPr lang="nl-NL" sz="1600" dirty="0"/>
              <a:t>Dit zorgt voor blijvende schade aan myeline en axonen (geleidt elektrische impulsen).</a:t>
            </a:r>
          </a:p>
          <a:p>
            <a:endParaRPr lang="nl-NL" sz="1600" dirty="0"/>
          </a:p>
          <a:p>
            <a:r>
              <a:rPr lang="nl-NL" sz="1600" b="1" dirty="0"/>
              <a:t>Myeline:</a:t>
            </a:r>
            <a:r>
              <a:rPr lang="nl-NL" sz="1600" dirty="0"/>
              <a:t> een vettige stof die het axon omhult. We noemen het ook wel een myelineschede, zie hiernaast </a:t>
            </a:r>
            <a:r>
              <a:rPr lang="nl-NL" sz="1600" dirty="0">
                <a:sym typeface="Wingdings" panose="05000000000000000000" pitchFamily="2" charset="2"/>
              </a:rPr>
              <a:t> </a:t>
            </a:r>
            <a:endParaRPr lang="nl-NL" sz="1600" b="1" dirty="0">
              <a:sym typeface="Wingdings" panose="05000000000000000000" pitchFamily="2" charset="2"/>
            </a:endParaRPr>
          </a:p>
          <a:p>
            <a:r>
              <a:rPr lang="nl-NL" sz="1600" b="1" dirty="0">
                <a:sym typeface="Wingdings" panose="05000000000000000000" pitchFamily="2" charset="2"/>
              </a:rPr>
              <a:t>Axon: </a:t>
            </a:r>
            <a:r>
              <a:rPr lang="nl-NL" sz="1600" dirty="0">
                <a:sym typeface="Wingdings" panose="05000000000000000000" pitchFamily="2" charset="2"/>
              </a:rPr>
              <a:t>uitloper van een zenuwcel (motorisch/sensorisch) die elektrische impulsen doorgeeft.</a:t>
            </a:r>
          </a:p>
          <a:p>
            <a:endParaRPr lang="nl-NL" sz="1600" b="1" dirty="0">
              <a:sym typeface="Wingdings" panose="05000000000000000000" pitchFamily="2" charset="2"/>
            </a:endParaRPr>
          </a:p>
          <a:p>
            <a:r>
              <a:rPr lang="nl-NL" sz="1600" i="1" dirty="0">
                <a:sym typeface="Wingdings" panose="05000000000000000000" pitchFamily="2" charset="2"/>
              </a:rPr>
              <a:t>Zie herseninstituut.nl voor meer informatie hierover.</a:t>
            </a:r>
            <a:endParaRPr lang="nl-NL" sz="1600" i="1" dirty="0"/>
          </a:p>
        </p:txBody>
      </p:sp>
      <p:pic>
        <p:nvPicPr>
          <p:cNvPr id="5" name="Picture 2" descr="MyelinGrap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6116" y="1148709"/>
            <a:ext cx="4175762" cy="456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434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466F7-805A-471F-8B68-A5910C41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title="Animatie ￢ﾀﾘWat is MS?￢ﾀﾙ">
            <a:hlinkClick r:id="" action="ppaction://media"/>
            <a:extLst>
              <a:ext uri="{FF2B5EF4-FFF2-40B4-BE49-F238E27FC236}">
                <a16:creationId xmlns:a16="http://schemas.microsoft.com/office/drawing/2014/main" id="{CB79203E-A414-40F0-B3F2-AA921C7911C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20156" y="1642923"/>
            <a:ext cx="7151688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7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5B3935F-AC8A-4AE4-9527-D439FA6B0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 sz="3100">
                <a:solidFill>
                  <a:srgbClr val="FFFFFF"/>
                </a:solidFill>
              </a:rPr>
              <a:t>Meest voorkomende verschijnselen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6FECD10-72CF-4D0E-B83C-0452A8E032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271728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6016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sz="3100"/>
              <a:t>Bijkomende verschijnselen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Klachten bij het plassen en de stoelgang (mictieproblemen);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Pijn;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Seksuele problemen (erectie/masturbatieproblematiek;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Psychosociale problemen;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Psychische veranderingen;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Problemen met lopen.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6923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0" ty="0" sx="75000" sy="75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Oorzaken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nl-NL" sz="1400" b="1">
                <a:solidFill>
                  <a:srgbClr val="FFFFFF"/>
                </a:solidFill>
              </a:rPr>
              <a:t>Deels onbekend, maar wel factoren die een rol spelen bij het ontstaan ervan: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400">
                <a:solidFill>
                  <a:srgbClr val="FFFFFF"/>
                </a:solidFill>
              </a:rPr>
              <a:t> Afname van gliacellen (steuncellen) in de hersenen, die myeline aanmaken;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400">
                <a:solidFill>
                  <a:srgbClr val="FFFFFF"/>
                </a:solidFill>
              </a:rPr>
              <a:t> Geslacht;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400">
                <a:solidFill>
                  <a:srgbClr val="FFFFFF"/>
                </a:solidFill>
              </a:rPr>
              <a:t> Leeftijd;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400">
                <a:solidFill>
                  <a:srgbClr val="FFFFFF"/>
                </a:solidFill>
              </a:rPr>
              <a:t> Niet erfelijk;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400">
                <a:solidFill>
                  <a:srgbClr val="FFFFFF"/>
                </a:solidFill>
              </a:rPr>
              <a:t> Eetgewoontes. Zo komt in Noorwegen MS bijvoorbeeld minder vaak voor aan de kust dan in het binnenland? Waarom?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400">
                <a:solidFill>
                  <a:srgbClr val="FFFFFF"/>
                </a:solidFill>
              </a:rPr>
              <a:t> Komt vaker voor in hoogontwikkelde landen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400">
                <a:solidFill>
                  <a:srgbClr val="FFFFFF"/>
                </a:solidFill>
              </a:rPr>
              <a:t> Auto-immuunziekte (lichaam reageert abnormaal sterk op myeline, waardoor het wordt afgebroken)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313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D654DB25-410A-44B7-8058-3193D21EA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AFEBEB-E7DF-4119-99EC-3C2C5F3C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5688020" cy="621453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998" y="965200"/>
            <a:ext cx="4689938" cy="4815596"/>
          </a:xfrm>
        </p:spPr>
        <p:txBody>
          <a:bodyPr>
            <a:normAutofit/>
          </a:bodyPr>
          <a:lstStyle/>
          <a:p>
            <a:pPr algn="r"/>
            <a:r>
              <a:rPr lang="nl-NL" sz="4000" dirty="0">
                <a:solidFill>
                  <a:srgbClr val="FFFFFF"/>
                </a:solidFill>
              </a:rPr>
              <a:t>Risicofactoren voor verergering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5F227-C9F5-44BC-8ECE-188763D85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61065" y="974875"/>
            <a:ext cx="4724573" cy="4852362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>
                <a:solidFill>
                  <a:srgbClr val="FFFFFF"/>
                </a:solidFill>
              </a:rPr>
              <a:t> Het seizoen (exacerbaties komen vooral in de nazomer voor);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>
                <a:solidFill>
                  <a:srgbClr val="FFFFFF"/>
                </a:solidFill>
              </a:rPr>
              <a:t> Griep;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>
                <a:solidFill>
                  <a:srgbClr val="FFFFFF"/>
                </a:solidFill>
              </a:rPr>
              <a:t> Te grote lichamelijke en psychische inspanning.</a:t>
            </a:r>
          </a:p>
          <a:p>
            <a:pPr>
              <a:buFont typeface="Arial" panose="020B0604020202020204" pitchFamily="34" charset="0"/>
              <a:buChar char="•"/>
            </a:pPr>
            <a:endParaRPr lang="nl-NL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b="1">
                <a:solidFill>
                  <a:srgbClr val="FFFFFF"/>
                </a:solidFill>
              </a:rPr>
              <a:t>Diagnose: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>
                <a:solidFill>
                  <a:srgbClr val="FFFFFF"/>
                </a:solidFill>
              </a:rPr>
              <a:t> Lumbaalpunctie: liquor onderzoek;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>
                <a:solidFill>
                  <a:srgbClr val="FFFFFF"/>
                </a:solidFill>
              </a:rPr>
              <a:t> MRI.</a:t>
            </a:r>
          </a:p>
        </p:txBody>
      </p:sp>
    </p:spTree>
    <p:extLst>
      <p:ext uri="{BB962C8B-B14F-4D97-AF65-F5344CB8AC3E}">
        <p14:creationId xmlns:p14="http://schemas.microsoft.com/office/powerpoint/2010/main" val="141989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Theorie epilepsie en Parkinson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Opdracht maken vanuit taak 2B m.b.t. epilepsie, MS en Parkinson </a:t>
            </a:r>
          </a:p>
        </p:txBody>
      </p:sp>
    </p:spTree>
    <p:extLst>
      <p:ext uri="{BB962C8B-B14F-4D97-AF65-F5344CB8AC3E}">
        <p14:creationId xmlns:p14="http://schemas.microsoft.com/office/powerpoint/2010/main" val="3168528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Lumbaalpunctie</a:t>
            </a:r>
          </a:p>
        </p:txBody>
      </p:sp>
      <p:pic>
        <p:nvPicPr>
          <p:cNvPr id="4" name="Picture 2" descr="lumba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32" y="1906483"/>
            <a:ext cx="3938337" cy="4458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Nd9GcQWz8aziUhUKFKtNPA8LkGxH1Tx-vJLJuVgfApU0u4ojUm3oTv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573" y="2540227"/>
            <a:ext cx="2217738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220px-Thisisspinalta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316" y="2935443"/>
            <a:ext cx="3200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591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 dirty="0"/>
              <a:t>verloop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Er zijn verschillende verlopen van de ziekte MS: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err="1"/>
              <a:t>Relapsing</a:t>
            </a:r>
            <a:r>
              <a:rPr lang="nl-NL" b="1" dirty="0"/>
              <a:t> </a:t>
            </a:r>
            <a:r>
              <a:rPr lang="nl-NL" b="1" dirty="0" err="1"/>
              <a:t>remitting</a:t>
            </a:r>
            <a:r>
              <a:rPr lang="nl-NL" dirty="0"/>
              <a:t>: als de patiënt verschillende ziekteperiodes heeft meegemaakt voordat de diagnose wordt gesteld (er zijn exacerbaties, maar ook remissies).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/>
              <a:t>Primair progressief: </a:t>
            </a:r>
            <a:r>
              <a:rPr lang="nl-NL" dirty="0"/>
              <a:t>als symptomen vanaf het begin al blijvend zijn en er telkens nieuwe ontstekingshaarden en symptomen bijkomen.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Als er nieuwe verschijnselen ontstaan, die de patiënt nog niet kent/gekend heeft, spreken we van een Schub. 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64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Therapie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Symptoombestrijding;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Onderhoudsbehandeling;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Leefregels;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Fysiotherapie;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Logopedie: waarom?</a:t>
            </a:r>
          </a:p>
        </p:txBody>
      </p:sp>
    </p:spTree>
    <p:extLst>
      <p:ext uri="{BB962C8B-B14F-4D97-AF65-F5344CB8AC3E}">
        <p14:creationId xmlns:p14="http://schemas.microsoft.com/office/powerpoint/2010/main" val="526827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nl-NL" sz="4400"/>
              <a:t>Parkinson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2208869"/>
            <a:ext cx="4651249" cy="4009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</a:t>
            </a:r>
            <a:r>
              <a:rPr lang="nl-NL" sz="2000" i="1" dirty="0"/>
              <a:t>progressieve</a:t>
            </a:r>
            <a:r>
              <a:rPr lang="nl-NL" sz="2000" dirty="0"/>
              <a:t> aandoening.</a:t>
            </a:r>
          </a:p>
          <a:p>
            <a:pPr marL="0" indent="0">
              <a:buNone/>
            </a:pPr>
            <a:r>
              <a:rPr lang="nl-NL" sz="2000" dirty="0"/>
              <a:t>Bij de ziekte van Parkinson sterven zenuwcellen in een specifiek deel van de  hersenen af. In dit gebied werkt de neurotransmitter (‘doorgeefstofje’) </a:t>
            </a:r>
            <a:r>
              <a:rPr lang="nl-NL" sz="2000" b="1" dirty="0"/>
              <a:t>dopamine.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Door deze ziekte is er minder dopamine en signalen worden dus minder goed doorgestuurd</a:t>
            </a:r>
            <a:r>
              <a:rPr lang="nl-NL" sz="1800" dirty="0"/>
              <a:t>.</a:t>
            </a:r>
          </a:p>
        </p:txBody>
      </p:sp>
      <p:pic>
        <p:nvPicPr>
          <p:cNvPr id="4" name="Onlinemedia 3" title="De ziekte van Parkinson">
            <a:hlinkClick r:id="" action="ppaction://media"/>
            <a:extLst>
              <a:ext uri="{FF2B5EF4-FFF2-40B4-BE49-F238E27FC236}">
                <a16:creationId xmlns:a16="http://schemas.microsoft.com/office/drawing/2014/main" id="{C0E3B8F3-2E42-4A43-8689-19BC4D18C53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56116" y="1864635"/>
            <a:ext cx="4175762" cy="313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41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Oorzaak &amp; gevolg</a:t>
            </a:r>
          </a:p>
        </p:txBody>
      </p:sp>
      <p:pic>
        <p:nvPicPr>
          <p:cNvPr id="4" name="Picture 6" descr="ANd9GcSNrxbHDWmvpNMvaA3V1m1EzcF-WJuTIta25dEuFYnMmCDyoor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4127" y="2701245"/>
            <a:ext cx="3615605" cy="281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Oorzaak is onbekend;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Als bijwerking bij bepaalde medicijnen, dan spreekt men van </a:t>
            </a:r>
            <a:r>
              <a:rPr lang="nl-NL" b="1" dirty="0"/>
              <a:t>parkinsonisme</a:t>
            </a:r>
            <a:r>
              <a:rPr lang="nl-NL" dirty="0"/>
              <a:t>;</a:t>
            </a:r>
          </a:p>
          <a:p>
            <a:pPr marL="0" indent="0">
              <a:buNone/>
            </a:pPr>
            <a:r>
              <a:rPr lang="nl-NL" dirty="0"/>
              <a:t>Verschijnselen worden veroorzaakt doordat: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Dopaminevormende cellen in de substantia nigra verminderen;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Met name voorkomend boven de 50 jaar/middelbare leeftijd.</a:t>
            </a:r>
          </a:p>
        </p:txBody>
      </p:sp>
    </p:spTree>
    <p:extLst>
      <p:ext uri="{BB962C8B-B14F-4D97-AF65-F5344CB8AC3E}">
        <p14:creationId xmlns:p14="http://schemas.microsoft.com/office/powerpoint/2010/main" val="2427985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nl-NL" sz="4400"/>
              <a:t>Primaire symptomen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6078" y="2208869"/>
            <a:ext cx="4389120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1700" dirty="0"/>
              <a:t> </a:t>
            </a:r>
            <a:r>
              <a:rPr lang="nl-NL" sz="1700" b="1" dirty="0"/>
              <a:t>Rigiditeit</a:t>
            </a:r>
            <a:r>
              <a:rPr lang="nl-NL" sz="1700" dirty="0"/>
              <a:t>: star-/stijfheid;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700" dirty="0"/>
              <a:t> </a:t>
            </a:r>
            <a:r>
              <a:rPr lang="nl-NL" sz="1700" b="1" dirty="0"/>
              <a:t>Bradykinesie / akinesie</a:t>
            </a:r>
            <a:r>
              <a:rPr lang="nl-NL" sz="1700" dirty="0"/>
              <a:t>: trage bewegingen of helemaal niet meer bewegen;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700" dirty="0"/>
              <a:t> </a:t>
            </a:r>
            <a:r>
              <a:rPr lang="nl-NL" sz="1700" b="1" dirty="0"/>
              <a:t>Tremor</a:t>
            </a:r>
            <a:r>
              <a:rPr lang="nl-NL" sz="1700" dirty="0"/>
              <a:t>: onwillekeurig regelmatig ritmisch trillen van een deel van het lichaam;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700" dirty="0"/>
              <a:t> </a:t>
            </a:r>
            <a:r>
              <a:rPr lang="nl-NL" sz="1700" b="1" dirty="0" err="1"/>
              <a:t>Posturale</a:t>
            </a:r>
            <a:r>
              <a:rPr lang="nl-NL" sz="1700" b="1" dirty="0"/>
              <a:t> instabiliteit</a:t>
            </a:r>
            <a:r>
              <a:rPr lang="nl-NL" sz="1700" dirty="0"/>
              <a:t>: slechte balans en coördinatie, waardoor wankel evenwicht ontstaat met risico op vallen.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700" dirty="0"/>
              <a:t> </a:t>
            </a:r>
            <a:r>
              <a:rPr lang="nl-NL" sz="1700" b="1" dirty="0"/>
              <a:t>Moe, somber, traag, vergeetachtig.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700" dirty="0"/>
              <a:t> </a:t>
            </a:r>
            <a:r>
              <a:rPr lang="nl-NL" sz="1700" b="1" dirty="0"/>
              <a:t>Tandradfenomeen</a:t>
            </a:r>
            <a:r>
              <a:rPr lang="nl-NL" sz="1700" dirty="0"/>
              <a:t>: als er, wanneer de armen gebogen worden, schokjes te voelen zijn.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1700" dirty="0"/>
          </a:p>
          <a:p>
            <a:pPr marL="0" indent="0">
              <a:buNone/>
            </a:pPr>
            <a:endParaRPr lang="nl-NL" sz="1700" dirty="0"/>
          </a:p>
        </p:txBody>
      </p:sp>
      <p:pic>
        <p:nvPicPr>
          <p:cNvPr id="4" name="Picture 1026" descr="6a00d83453c2c669e2011570bd82a8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2072" y="960120"/>
            <a:ext cx="4063850" cy="49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31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Secundaire symptomen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4919472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Obstipatie (verstopping);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Slikklachten;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Hoesten;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Verhoogde speekselvloed;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Kwijlen;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Overmatige talg- en zweetproductie;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Incontinentie van urine en </a:t>
            </a:r>
            <a:r>
              <a:rPr lang="nl-NL" dirty="0" err="1"/>
              <a:t>faeces</a:t>
            </a:r>
            <a:r>
              <a:rPr lang="nl-NL" dirty="0"/>
              <a:t>.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470424" y="2286000"/>
            <a:ext cx="49194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Uitdrukkingloos gezicht (masker);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Klein kriebelig handschrift;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Zachte, hese stem, monotone spraak;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Vermindering intellectuele capaciteit;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Trage reactie op vragen;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Angst, depressie;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Sociaal isolement.</a:t>
            </a:r>
          </a:p>
        </p:txBody>
      </p:sp>
    </p:spTree>
    <p:extLst>
      <p:ext uri="{BB962C8B-B14F-4D97-AF65-F5344CB8AC3E}">
        <p14:creationId xmlns:p14="http://schemas.microsoft.com/office/powerpoint/2010/main" val="3788220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sz="4600">
                <a:solidFill>
                  <a:srgbClr val="FFFFFF"/>
                </a:solidFill>
              </a:rPr>
              <a:t>Daarnaast ook nog: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Lage bloeddruk bij overeind komen (orthostatische hypotensie);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Erectiestoornissen;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Slaapproblemen;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Vermoeidheid;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Dementie (Alzheimer)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Psychose (hallucinaties).</a:t>
            </a:r>
          </a:p>
        </p:txBody>
      </p:sp>
    </p:spTree>
    <p:extLst>
      <p:ext uri="{BB962C8B-B14F-4D97-AF65-F5344CB8AC3E}">
        <p14:creationId xmlns:p14="http://schemas.microsoft.com/office/powerpoint/2010/main" val="1566382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5B3935F-AC8A-4AE4-9527-D439FA6B0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 sz="2800">
                <a:solidFill>
                  <a:srgbClr val="FFFFFF"/>
                </a:solidFill>
              </a:rPr>
              <a:t>Diagnosestelling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8343B70-EF21-43D7-88EA-03B6201B39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80363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2211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/>
              <a:t>Therapie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/>
              <a:t>Het is een </a:t>
            </a:r>
            <a:r>
              <a:rPr lang="nl-NL" b="1" dirty="0"/>
              <a:t>symptomatische therapie.</a:t>
            </a:r>
            <a:r>
              <a:rPr lang="nl-NL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i="1" dirty="0"/>
              <a:t>Farmacotherapie</a:t>
            </a:r>
            <a:r>
              <a:rPr lang="nl-NL" dirty="0"/>
              <a:t> (</a:t>
            </a:r>
            <a:r>
              <a:rPr lang="nl-NL" dirty="0" err="1"/>
              <a:t>Sinemet</a:t>
            </a:r>
            <a:r>
              <a:rPr lang="nl-NL" dirty="0"/>
              <a:t>, </a:t>
            </a:r>
            <a:r>
              <a:rPr lang="nl-NL" dirty="0" err="1"/>
              <a:t>Madopar</a:t>
            </a:r>
            <a:r>
              <a:rPr lang="nl-NL" dirty="0"/>
              <a:t>, </a:t>
            </a:r>
            <a:r>
              <a:rPr lang="nl-NL" dirty="0" err="1"/>
              <a:t>Symmetrell</a:t>
            </a:r>
            <a:r>
              <a:rPr lang="nl-NL" dirty="0"/>
              <a:t>, </a:t>
            </a:r>
            <a:r>
              <a:rPr lang="nl-NL" dirty="0" err="1"/>
              <a:t>Akineton</a:t>
            </a:r>
            <a:r>
              <a:rPr lang="nl-NL" dirty="0"/>
              <a:t>): verhogen de dopamine in de hersenen, werken echter vaak maar tijdelijk en hebben bijwerkingen.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Fysiotherapie;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Logopedie.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Om leren gaan met beperkingen.</a:t>
            </a:r>
          </a:p>
        </p:txBody>
      </p:sp>
    </p:spTree>
    <p:extLst>
      <p:ext uri="{BB962C8B-B14F-4D97-AF65-F5344CB8AC3E}">
        <p14:creationId xmlns:p14="http://schemas.microsoft.com/office/powerpoint/2010/main" val="279466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epilepsie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7ADF2A2-4F11-416A-A69D-923556135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504" y="2386051"/>
            <a:ext cx="3448851" cy="3448851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Vallende ziekte;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Plotselinge verstoring van de elektrische hersenactiviteit.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Er zijn miljoenen netwerken van cellen in je hersenen, die constant contact met elkaar moeten maken.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Bij epilepsie gaat dit soms mis: epileptische aanval is het gevolg.</a:t>
            </a:r>
          </a:p>
        </p:txBody>
      </p:sp>
    </p:spTree>
    <p:extLst>
      <p:ext uri="{BB962C8B-B14F-4D97-AF65-F5344CB8AC3E}">
        <p14:creationId xmlns:p14="http://schemas.microsoft.com/office/powerpoint/2010/main" val="2586285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Dan kunnen jullie aan de slag met de opdracht waar jullie vorige week mee zijn begonnen: </a:t>
            </a:r>
            <a:r>
              <a:rPr lang="nl-NL" b="1" dirty="0"/>
              <a:t>taak 2B!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039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2C066968-96A8-4DA8-93E2-27F881313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4632"/>
            <a:ext cx="7794722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F0B400E4-7ABF-44FF-8616-462F28917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4903" y="4391025"/>
            <a:ext cx="6685507" cy="17388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Uitingsvormen</a:t>
            </a:r>
          </a:p>
        </p:txBody>
      </p:sp>
      <p:pic>
        <p:nvPicPr>
          <p:cNvPr id="5" name="Picture 4" descr="brai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882" y="475596"/>
            <a:ext cx="2992563" cy="350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9802" y="804998"/>
            <a:ext cx="7150608" cy="28712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/>
              <a:t>Gegeneraliseerde</a:t>
            </a:r>
            <a:r>
              <a:rPr lang="nl-NL" dirty="0"/>
              <a:t> epilepsie vanuit de totale hersenen: tonische-clonische aanvallen;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/>
              <a:t>Partiële</a:t>
            </a:r>
            <a:r>
              <a:rPr lang="nl-NL" dirty="0"/>
              <a:t> epilepsie vanuit een haard (focus) kan overgaan in een secundaire gegeneraliseerde aanval.</a:t>
            </a:r>
          </a:p>
        </p:txBody>
      </p:sp>
      <p:pic>
        <p:nvPicPr>
          <p:cNvPr id="4" name="Picture 4" descr="brai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7032" y="4150596"/>
            <a:ext cx="2063722" cy="22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13">
            <a:extLst>
              <a:ext uri="{FF2B5EF4-FFF2-40B4-BE49-F238E27FC236}">
                <a16:creationId xmlns:a16="http://schemas.microsoft.com/office/drawing/2014/main" id="{58701537-A285-444A-A1D5-75B7092DF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422775" y="4803229"/>
            <a:ext cx="0" cy="914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3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0" ty="0" sx="75000" sy="75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Verschijnselen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FFFF"/>
                </a:solidFill>
              </a:rPr>
              <a:t> Onwillekeurige lichamelijke bewegingen en een daling (ook verlies) van het bewustzijn: </a:t>
            </a:r>
            <a:r>
              <a:rPr lang="nl-NL" sz="2000" b="1" dirty="0">
                <a:solidFill>
                  <a:srgbClr val="FFFFFF"/>
                </a:solidFill>
              </a:rPr>
              <a:t>convulsie of grand mal.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FFFF"/>
                </a:solidFill>
              </a:rPr>
              <a:t> Voorafgaand via de zintuigen vaak vreemde gewaarwordingen, zoals het zien van lichtflitsen of het ruiken van geuren (aura)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FFFF"/>
                </a:solidFill>
              </a:rPr>
              <a:t> Soms is iemand alleen maar even afwezig (</a:t>
            </a:r>
            <a:r>
              <a:rPr lang="nl-NL" sz="2000" b="1" dirty="0">
                <a:solidFill>
                  <a:srgbClr val="FFFFFF"/>
                </a:solidFill>
              </a:rPr>
              <a:t>absence/petit mal</a:t>
            </a:r>
            <a:r>
              <a:rPr lang="nl-NL" sz="2000" dirty="0">
                <a:solidFill>
                  <a:srgbClr val="FFFFFF"/>
                </a:solidFill>
              </a:rPr>
              <a:t>).</a:t>
            </a:r>
          </a:p>
        </p:txBody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408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DAA7C513-277B-4325-9779-116946C0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20F6923-DC2F-4143-ACA0-519D0FE6C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8319B32C-704E-4A0B-BD7B-186B7051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78301" y="4391025"/>
            <a:ext cx="7192110" cy="17388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Oorzaken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9265" y="966217"/>
            <a:ext cx="9920901" cy="2545732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Een deel ligt bij bepaalde hersenaandoeningen, waardoor de hersenen beschadigd worden en het een bron van epilepsie wordt;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Een deel is </a:t>
            </a:r>
            <a:r>
              <a:rPr lang="nl-NL" b="1" dirty="0"/>
              <a:t>erfelijk</a:t>
            </a:r>
            <a:r>
              <a:rPr lang="nl-NL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Een deel komt door plotseling optredende externe (uitlokkende) omstandigheden;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Meer dan de helft (70%) is onbekend.</a:t>
            </a:r>
          </a:p>
        </p:txBody>
      </p:sp>
    </p:spTree>
    <p:extLst>
      <p:ext uri="{BB962C8B-B14F-4D97-AF65-F5344CB8AC3E}">
        <p14:creationId xmlns:p14="http://schemas.microsoft.com/office/powerpoint/2010/main" val="25600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9B8E572-2CE6-4185-BC38-989024BC0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Bekende oorzaken o.a.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415567-45D9-4FB5-B020-6FAD77889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Zuurstoftekort bij de geboorte;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Infecties;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Hersentrauma;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Littekenweefsel;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Vergiftiging: alcohol, drugs, medicijnen;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Vaataandoeningen.</a:t>
            </a:r>
          </a:p>
        </p:txBody>
      </p:sp>
    </p:spTree>
    <p:extLst>
      <p:ext uri="{BB962C8B-B14F-4D97-AF65-F5344CB8AC3E}">
        <p14:creationId xmlns:p14="http://schemas.microsoft.com/office/powerpoint/2010/main" val="1116708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5B3935F-AC8A-4AE4-9527-D439FA6B0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 sz="3900">
                <a:solidFill>
                  <a:srgbClr val="FFFFFF"/>
                </a:solidFill>
              </a:rPr>
              <a:t>Uitlokkende factoren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479C09C-D6B7-4829-AA08-1C674AAAF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584581"/>
              </p:ext>
            </p:extLst>
          </p:nvPr>
        </p:nvGraphicFramePr>
        <p:xfrm>
          <a:off x="5191538" y="815008"/>
          <a:ext cx="6245087" cy="5227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96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Diagnose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8C27814-6F36-4DAC-B8E7-6CEE6C8807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7504" y="2386051"/>
            <a:ext cx="3448851" cy="3448851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>
            <a:normAutofit/>
          </a:bodyPr>
          <a:lstStyle/>
          <a:p>
            <a:r>
              <a:rPr lang="nl-NL" dirty="0"/>
              <a:t> Goede beschrijving van de aanval;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Evt. beeldmateriaal;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EEG;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CT-scan;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MRI.</a:t>
            </a:r>
          </a:p>
        </p:txBody>
      </p:sp>
    </p:spTree>
    <p:extLst>
      <p:ext uri="{BB962C8B-B14F-4D97-AF65-F5344CB8AC3E}">
        <p14:creationId xmlns:p14="http://schemas.microsoft.com/office/powerpoint/2010/main" val="636342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Aangepast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E32D91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11B389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1493</Words>
  <Application>Microsoft Office PowerPoint</Application>
  <PresentationFormat>Breedbeeld</PresentationFormat>
  <Paragraphs>190</Paragraphs>
  <Slides>30</Slides>
  <Notes>5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5" baseType="lpstr">
      <vt:lpstr>Arial</vt:lpstr>
      <vt:lpstr>Calibri</vt:lpstr>
      <vt:lpstr>Tw Cen MT</vt:lpstr>
      <vt:lpstr>Wingdings 3</vt:lpstr>
      <vt:lpstr>Integraal</vt:lpstr>
      <vt:lpstr>Neurologische aandoeningen</vt:lpstr>
      <vt:lpstr>Planning vandaag</vt:lpstr>
      <vt:lpstr>epilepsie</vt:lpstr>
      <vt:lpstr>Uitingsvormen</vt:lpstr>
      <vt:lpstr>Verschijnselen</vt:lpstr>
      <vt:lpstr>Oorzaken </vt:lpstr>
      <vt:lpstr>Bekende oorzaken o.a.</vt:lpstr>
      <vt:lpstr>Uitlokkende factoren</vt:lpstr>
      <vt:lpstr>Diagnose</vt:lpstr>
      <vt:lpstr>Complicatie</vt:lpstr>
      <vt:lpstr>Therapie (behandeling)</vt:lpstr>
      <vt:lpstr>Anti-epileptica</vt:lpstr>
      <vt:lpstr>Niet-epileptische aanvallen</vt:lpstr>
      <vt:lpstr>Multiple Sclerose (MS)</vt:lpstr>
      <vt:lpstr>PowerPoint-presentatie</vt:lpstr>
      <vt:lpstr>Meest voorkomende verschijnselen</vt:lpstr>
      <vt:lpstr>Bijkomende verschijnselen</vt:lpstr>
      <vt:lpstr>Oorzaken</vt:lpstr>
      <vt:lpstr>Risicofactoren voor verergering</vt:lpstr>
      <vt:lpstr>Lumbaalpunctie</vt:lpstr>
      <vt:lpstr>verloop</vt:lpstr>
      <vt:lpstr>Therapie</vt:lpstr>
      <vt:lpstr>Parkinson</vt:lpstr>
      <vt:lpstr>Oorzaak &amp; gevolg</vt:lpstr>
      <vt:lpstr>Primaire symptomen</vt:lpstr>
      <vt:lpstr>Secundaire symptomen</vt:lpstr>
      <vt:lpstr>Daarnaast ook nog:</vt:lpstr>
      <vt:lpstr>Diagnosestelling</vt:lpstr>
      <vt:lpstr>Therapie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Neurologische aandoeningen</dc:title>
  <dc:creator>Hanneke van Tuinen</dc:creator>
  <cp:lastModifiedBy>Hanneke van Tuinen</cp:lastModifiedBy>
  <cp:revision>1</cp:revision>
  <dcterms:created xsi:type="dcterms:W3CDTF">2020-10-09T06:49:53Z</dcterms:created>
  <dcterms:modified xsi:type="dcterms:W3CDTF">2020-10-09T06:50:02Z</dcterms:modified>
</cp:coreProperties>
</file>