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32"/>
  </p:notesMasterIdLst>
  <p:sldIdLst>
    <p:sldId id="256" r:id="rId2"/>
    <p:sldId id="28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85" r:id="rId16"/>
    <p:sldId id="269" r:id="rId17"/>
    <p:sldId id="283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40CB85-9C72-4537-9900-22C53E295A41}" v="157" dt="2020-10-09T06:31:44.3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79" autoAdjust="0"/>
    <p:restoredTop sz="72080" autoAdjust="0"/>
  </p:normalViewPr>
  <p:slideViewPr>
    <p:cSldViewPr snapToGrid="0">
      <p:cViewPr varScale="1">
        <p:scale>
          <a:sx n="48" d="100"/>
          <a:sy n="48" d="100"/>
        </p:scale>
        <p:origin x="50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38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nneke van Tuinen" userId="ed22c550-b84f-4481-816d-c5ae7bd4721b" providerId="ADAL" clId="{59BE7C55-8EF1-46ED-A656-E34816DB1BF3}"/>
    <pc:docChg chg="modSld">
      <pc:chgData name="Hanneke van Tuinen" userId="ed22c550-b84f-4481-816d-c5ae7bd4721b" providerId="ADAL" clId="{59BE7C55-8EF1-46ED-A656-E34816DB1BF3}" dt="2020-02-23T15:08:08.551" v="0" actId="1076"/>
      <pc:docMkLst>
        <pc:docMk/>
      </pc:docMkLst>
      <pc:sldChg chg="modSp">
        <pc:chgData name="Hanneke van Tuinen" userId="ed22c550-b84f-4481-816d-c5ae7bd4721b" providerId="ADAL" clId="{59BE7C55-8EF1-46ED-A656-E34816DB1BF3}" dt="2020-02-23T15:08:08.551" v="0" actId="1076"/>
        <pc:sldMkLst>
          <pc:docMk/>
          <pc:sldMk cId="370539896" sldId="258"/>
        </pc:sldMkLst>
        <pc:picChg chg="mod">
          <ac:chgData name="Hanneke van Tuinen" userId="ed22c550-b84f-4481-816d-c5ae7bd4721b" providerId="ADAL" clId="{59BE7C55-8EF1-46ED-A656-E34816DB1BF3}" dt="2020-02-23T15:08:08.551" v="0" actId="1076"/>
          <ac:picMkLst>
            <pc:docMk/>
            <pc:sldMk cId="370539896" sldId="258"/>
            <ac:picMk id="5" creationId="{00000000-0000-0000-0000-000000000000}"/>
          </ac:picMkLst>
        </pc:picChg>
      </pc:sldChg>
    </pc:docChg>
  </pc:docChgLst>
  <pc:docChgLst>
    <pc:chgData name="Hanneke van Tuinen" userId="ed22c550-b84f-4481-816d-c5ae7bd4721b" providerId="ADAL" clId="{C75B8F6C-1F9F-45E5-A5E0-6947AC28343B}"/>
    <pc:docChg chg="undo custSel mod modSld">
      <pc:chgData name="Hanneke van Tuinen" userId="ed22c550-b84f-4481-816d-c5ae7bd4721b" providerId="ADAL" clId="{C75B8F6C-1F9F-45E5-A5E0-6947AC28343B}" dt="2019-12-06T11:07:56.046" v="532" actId="1076"/>
      <pc:docMkLst>
        <pc:docMk/>
      </pc:docMkLst>
      <pc:sldChg chg="addSp modSp mod setBg">
        <pc:chgData name="Hanneke van Tuinen" userId="ed22c550-b84f-4481-816d-c5ae7bd4721b" providerId="ADAL" clId="{C75B8F6C-1F9F-45E5-A5E0-6947AC28343B}" dt="2019-12-06T07:54:01.209" v="129" actId="26606"/>
        <pc:sldMkLst>
          <pc:docMk/>
          <pc:sldMk cId="2586285499" sldId="257"/>
        </pc:sldMkLst>
        <pc:spChg chg="mod">
          <ac:chgData name="Hanneke van Tuinen" userId="ed22c550-b84f-4481-816d-c5ae7bd4721b" providerId="ADAL" clId="{C75B8F6C-1F9F-45E5-A5E0-6947AC28343B}" dt="2019-12-06T07:54:01.209" v="129" actId="26606"/>
          <ac:spMkLst>
            <pc:docMk/>
            <pc:sldMk cId="2586285499" sldId="257"/>
            <ac:spMk id="2" creationId="{00000000-0000-0000-0000-000000000000}"/>
          </ac:spMkLst>
        </pc:spChg>
        <pc:spChg chg="mod">
          <ac:chgData name="Hanneke van Tuinen" userId="ed22c550-b84f-4481-816d-c5ae7bd4721b" providerId="ADAL" clId="{C75B8F6C-1F9F-45E5-A5E0-6947AC28343B}" dt="2019-12-06T07:54:01.209" v="129" actId="26606"/>
          <ac:spMkLst>
            <pc:docMk/>
            <pc:sldMk cId="2586285499" sldId="257"/>
            <ac:spMk id="3" creationId="{00000000-0000-0000-0000-000000000000}"/>
          </ac:spMkLst>
        </pc:spChg>
        <pc:picChg chg="add">
          <ac:chgData name="Hanneke van Tuinen" userId="ed22c550-b84f-4481-816d-c5ae7bd4721b" providerId="ADAL" clId="{C75B8F6C-1F9F-45E5-A5E0-6947AC28343B}" dt="2019-12-06T07:54:01.209" v="129" actId="26606"/>
          <ac:picMkLst>
            <pc:docMk/>
            <pc:sldMk cId="2586285499" sldId="257"/>
            <ac:picMk id="7" creationId="{37ADF2A2-4F11-416A-A69D-92355613503D}"/>
          </ac:picMkLst>
        </pc:picChg>
      </pc:sldChg>
      <pc:sldChg chg="addSp delSp modSp mod setBg">
        <pc:chgData name="Hanneke van Tuinen" userId="ed22c550-b84f-4481-816d-c5ae7bd4721b" providerId="ADAL" clId="{C75B8F6C-1F9F-45E5-A5E0-6947AC28343B}" dt="2019-12-06T07:54:46.161" v="132" actId="26606"/>
        <pc:sldMkLst>
          <pc:docMk/>
          <pc:sldMk cId="370539896" sldId="258"/>
        </pc:sldMkLst>
        <pc:spChg chg="mod">
          <ac:chgData name="Hanneke van Tuinen" userId="ed22c550-b84f-4481-816d-c5ae7bd4721b" providerId="ADAL" clId="{C75B8F6C-1F9F-45E5-A5E0-6947AC28343B}" dt="2019-12-06T07:54:46.161" v="132" actId="26606"/>
          <ac:spMkLst>
            <pc:docMk/>
            <pc:sldMk cId="370539896" sldId="258"/>
            <ac:spMk id="2" creationId="{00000000-0000-0000-0000-000000000000}"/>
          </ac:spMkLst>
        </pc:spChg>
        <pc:spChg chg="mod">
          <ac:chgData name="Hanneke van Tuinen" userId="ed22c550-b84f-4481-816d-c5ae7bd4721b" providerId="ADAL" clId="{C75B8F6C-1F9F-45E5-A5E0-6947AC28343B}" dt="2019-12-06T07:54:46.161" v="132" actId="26606"/>
          <ac:spMkLst>
            <pc:docMk/>
            <pc:sldMk cId="370539896" sldId="258"/>
            <ac:spMk id="3" creationId="{00000000-0000-0000-0000-000000000000}"/>
          </ac:spMkLst>
        </pc:spChg>
        <pc:spChg chg="add del">
          <ac:chgData name="Hanneke van Tuinen" userId="ed22c550-b84f-4481-816d-c5ae7bd4721b" providerId="ADAL" clId="{C75B8F6C-1F9F-45E5-A5E0-6947AC28343B}" dt="2019-12-06T07:54:46.161" v="131" actId="26606"/>
          <ac:spMkLst>
            <pc:docMk/>
            <pc:sldMk cId="370539896" sldId="258"/>
            <ac:spMk id="10" creationId="{DDAF2000-5A6B-4974-8443-11636388A1F9}"/>
          </ac:spMkLst>
        </pc:spChg>
        <pc:spChg chg="add del">
          <ac:chgData name="Hanneke van Tuinen" userId="ed22c550-b84f-4481-816d-c5ae7bd4721b" providerId="ADAL" clId="{C75B8F6C-1F9F-45E5-A5E0-6947AC28343B}" dt="2019-12-06T07:54:46.161" v="131" actId="26606"/>
          <ac:spMkLst>
            <pc:docMk/>
            <pc:sldMk cId="370539896" sldId="258"/>
            <ac:spMk id="12" creationId="{291309F6-BCF2-4F38-A2F7-3B705A8AA22B}"/>
          </ac:spMkLst>
        </pc:spChg>
        <pc:spChg chg="add del">
          <ac:chgData name="Hanneke van Tuinen" userId="ed22c550-b84f-4481-816d-c5ae7bd4721b" providerId="ADAL" clId="{C75B8F6C-1F9F-45E5-A5E0-6947AC28343B}" dt="2019-12-06T07:54:46.161" v="131" actId="26606"/>
          <ac:spMkLst>
            <pc:docMk/>
            <pc:sldMk cId="370539896" sldId="258"/>
            <ac:spMk id="14" creationId="{0595ABCA-4CF7-42C3-84A4-CF35EA4F51EE}"/>
          </ac:spMkLst>
        </pc:spChg>
        <pc:spChg chg="add del">
          <ac:chgData name="Hanneke van Tuinen" userId="ed22c550-b84f-4481-816d-c5ae7bd4721b" providerId="ADAL" clId="{C75B8F6C-1F9F-45E5-A5E0-6947AC28343B}" dt="2019-12-06T07:54:46.161" v="131" actId="26606"/>
          <ac:spMkLst>
            <pc:docMk/>
            <pc:sldMk cId="370539896" sldId="258"/>
            <ac:spMk id="16" creationId="{C1465B32-9198-475B-A052-07B1966157B7}"/>
          </ac:spMkLst>
        </pc:spChg>
        <pc:spChg chg="add del">
          <ac:chgData name="Hanneke van Tuinen" userId="ed22c550-b84f-4481-816d-c5ae7bd4721b" providerId="ADAL" clId="{C75B8F6C-1F9F-45E5-A5E0-6947AC28343B}" dt="2019-12-06T07:54:46.161" v="131" actId="26606"/>
          <ac:spMkLst>
            <pc:docMk/>
            <pc:sldMk cId="370539896" sldId="258"/>
            <ac:spMk id="18" creationId="{4EFF28AE-37C6-4221-BEB4-4A39759F1337}"/>
          </ac:spMkLst>
        </pc:spChg>
        <pc:spChg chg="add">
          <ac:chgData name="Hanneke van Tuinen" userId="ed22c550-b84f-4481-816d-c5ae7bd4721b" providerId="ADAL" clId="{C75B8F6C-1F9F-45E5-A5E0-6947AC28343B}" dt="2019-12-06T07:54:46.161" v="132" actId="26606"/>
          <ac:spMkLst>
            <pc:docMk/>
            <pc:sldMk cId="370539896" sldId="258"/>
            <ac:spMk id="20" creationId="{2C066968-96A8-4DA8-93E2-27F881313C0D}"/>
          </ac:spMkLst>
        </pc:spChg>
        <pc:spChg chg="add">
          <ac:chgData name="Hanneke van Tuinen" userId="ed22c550-b84f-4481-816d-c5ae7bd4721b" providerId="ADAL" clId="{C75B8F6C-1F9F-45E5-A5E0-6947AC28343B}" dt="2019-12-06T07:54:46.161" v="132" actId="26606"/>
          <ac:spMkLst>
            <pc:docMk/>
            <pc:sldMk cId="370539896" sldId="258"/>
            <ac:spMk id="21" creationId="{F0B400E4-7ABF-44FF-8616-462F28917C36}"/>
          </ac:spMkLst>
        </pc:spChg>
        <pc:picChg chg="mod ord">
          <ac:chgData name="Hanneke van Tuinen" userId="ed22c550-b84f-4481-816d-c5ae7bd4721b" providerId="ADAL" clId="{C75B8F6C-1F9F-45E5-A5E0-6947AC28343B}" dt="2019-12-06T07:54:46.161" v="132" actId="26606"/>
          <ac:picMkLst>
            <pc:docMk/>
            <pc:sldMk cId="370539896" sldId="258"/>
            <ac:picMk id="4" creationId="{00000000-0000-0000-0000-000000000000}"/>
          </ac:picMkLst>
        </pc:picChg>
        <pc:picChg chg="mod ord">
          <ac:chgData name="Hanneke van Tuinen" userId="ed22c550-b84f-4481-816d-c5ae7bd4721b" providerId="ADAL" clId="{C75B8F6C-1F9F-45E5-A5E0-6947AC28343B}" dt="2019-12-06T07:54:46.161" v="132" actId="26606"/>
          <ac:picMkLst>
            <pc:docMk/>
            <pc:sldMk cId="370539896" sldId="258"/>
            <ac:picMk id="5" creationId="{00000000-0000-0000-0000-000000000000}"/>
          </ac:picMkLst>
        </pc:picChg>
        <pc:cxnChg chg="add">
          <ac:chgData name="Hanneke van Tuinen" userId="ed22c550-b84f-4481-816d-c5ae7bd4721b" providerId="ADAL" clId="{C75B8F6C-1F9F-45E5-A5E0-6947AC28343B}" dt="2019-12-06T07:54:46.161" v="132" actId="26606"/>
          <ac:cxnSpMkLst>
            <pc:docMk/>
            <pc:sldMk cId="370539896" sldId="258"/>
            <ac:cxnSpMk id="22" creationId="{58701537-A285-444A-A1D5-75B7092DF4D6}"/>
          </ac:cxnSpMkLst>
        </pc:cxnChg>
      </pc:sldChg>
      <pc:sldChg chg="addSp delSp modSp mod setBg setClrOvrMap">
        <pc:chgData name="Hanneke van Tuinen" userId="ed22c550-b84f-4481-816d-c5ae7bd4721b" providerId="ADAL" clId="{C75B8F6C-1F9F-45E5-A5E0-6947AC28343B}" dt="2019-12-06T07:55:27.314" v="141" actId="26606"/>
        <pc:sldMkLst>
          <pc:docMk/>
          <pc:sldMk cId="1001408252" sldId="259"/>
        </pc:sldMkLst>
        <pc:spChg chg="mod">
          <ac:chgData name="Hanneke van Tuinen" userId="ed22c550-b84f-4481-816d-c5ae7bd4721b" providerId="ADAL" clId="{C75B8F6C-1F9F-45E5-A5E0-6947AC28343B}" dt="2019-12-06T07:55:27.314" v="141" actId="26606"/>
          <ac:spMkLst>
            <pc:docMk/>
            <pc:sldMk cId="1001408252" sldId="259"/>
            <ac:spMk id="2" creationId="{00000000-0000-0000-0000-000000000000}"/>
          </ac:spMkLst>
        </pc:spChg>
        <pc:spChg chg="mod">
          <ac:chgData name="Hanneke van Tuinen" userId="ed22c550-b84f-4481-816d-c5ae7bd4721b" providerId="ADAL" clId="{C75B8F6C-1F9F-45E5-A5E0-6947AC28343B}" dt="2019-12-06T07:55:27.314" v="141" actId="26606"/>
          <ac:spMkLst>
            <pc:docMk/>
            <pc:sldMk cId="1001408252" sldId="259"/>
            <ac:spMk id="3" creationId="{00000000-0000-0000-0000-000000000000}"/>
          </ac:spMkLst>
        </pc:spChg>
        <pc:spChg chg="add">
          <ac:chgData name="Hanneke van Tuinen" userId="ed22c550-b84f-4481-816d-c5ae7bd4721b" providerId="ADAL" clId="{C75B8F6C-1F9F-45E5-A5E0-6947AC28343B}" dt="2019-12-06T07:55:27.314" v="141" actId="26606"/>
          <ac:spMkLst>
            <pc:docMk/>
            <pc:sldMk cId="1001408252" sldId="259"/>
            <ac:spMk id="5" creationId="{A10C41F2-1746-4431-9B52-B9F147A896B8}"/>
          </ac:spMkLst>
        </pc:spChg>
        <pc:spChg chg="add">
          <ac:chgData name="Hanneke van Tuinen" userId="ed22c550-b84f-4481-816d-c5ae7bd4721b" providerId="ADAL" clId="{C75B8F6C-1F9F-45E5-A5E0-6947AC28343B}" dt="2019-12-06T07:55:27.314" v="141" actId="26606"/>
          <ac:spMkLst>
            <pc:docMk/>
            <pc:sldMk cId="1001408252" sldId="259"/>
            <ac:spMk id="6" creationId="{7984928E-D694-4849-BBAD-D7C7DC405478}"/>
          </ac:spMkLst>
        </pc:spChg>
        <pc:spChg chg="add del">
          <ac:chgData name="Hanneke van Tuinen" userId="ed22c550-b84f-4481-816d-c5ae7bd4721b" providerId="ADAL" clId="{C75B8F6C-1F9F-45E5-A5E0-6947AC28343B}" dt="2019-12-06T07:55:09.785" v="134" actId="26606"/>
          <ac:spMkLst>
            <pc:docMk/>
            <pc:sldMk cId="1001408252" sldId="259"/>
            <ac:spMk id="8" creationId="{A10C41F2-1746-4431-9B52-B9F147A896B8}"/>
          </ac:spMkLst>
        </pc:spChg>
        <pc:spChg chg="add del">
          <ac:chgData name="Hanneke van Tuinen" userId="ed22c550-b84f-4481-816d-c5ae7bd4721b" providerId="ADAL" clId="{C75B8F6C-1F9F-45E5-A5E0-6947AC28343B}" dt="2019-12-06T07:55:09.785" v="134" actId="26606"/>
          <ac:spMkLst>
            <pc:docMk/>
            <pc:sldMk cId="1001408252" sldId="259"/>
            <ac:spMk id="10" creationId="{7984928E-D694-4849-BBAD-D7C7DC405478}"/>
          </ac:spMkLst>
        </pc:spChg>
        <pc:cxnChg chg="add">
          <ac:chgData name="Hanneke van Tuinen" userId="ed22c550-b84f-4481-816d-c5ae7bd4721b" providerId="ADAL" clId="{C75B8F6C-1F9F-45E5-A5E0-6947AC28343B}" dt="2019-12-06T07:55:27.314" v="141" actId="26606"/>
          <ac:cxnSpMkLst>
            <pc:docMk/>
            <pc:sldMk cId="1001408252" sldId="259"/>
            <ac:cxnSpMk id="7" creationId="{99237721-19CF-41B1-AA0A-E1E1A8282D52}"/>
          </ac:cxnSpMkLst>
        </pc:cxnChg>
        <pc:cxnChg chg="add del">
          <ac:chgData name="Hanneke van Tuinen" userId="ed22c550-b84f-4481-816d-c5ae7bd4721b" providerId="ADAL" clId="{C75B8F6C-1F9F-45E5-A5E0-6947AC28343B}" dt="2019-12-06T07:55:09.785" v="134" actId="26606"/>
          <ac:cxnSpMkLst>
            <pc:docMk/>
            <pc:sldMk cId="1001408252" sldId="259"/>
            <ac:cxnSpMk id="12" creationId="{99237721-19CF-41B1-AA0A-E1E1A8282D52}"/>
          </ac:cxnSpMkLst>
        </pc:cxnChg>
      </pc:sldChg>
      <pc:sldChg chg="addSp delSp modSp mod setBg setClrOvrMap">
        <pc:chgData name="Hanneke van Tuinen" userId="ed22c550-b84f-4481-816d-c5ae7bd4721b" providerId="ADAL" clId="{C75B8F6C-1F9F-45E5-A5E0-6947AC28343B}" dt="2019-12-06T07:55:41.747" v="144" actId="26606"/>
        <pc:sldMkLst>
          <pc:docMk/>
          <pc:sldMk cId="256001888" sldId="260"/>
        </pc:sldMkLst>
        <pc:spChg chg="mod">
          <ac:chgData name="Hanneke van Tuinen" userId="ed22c550-b84f-4481-816d-c5ae7bd4721b" providerId="ADAL" clId="{C75B8F6C-1F9F-45E5-A5E0-6947AC28343B}" dt="2019-12-06T07:55:41.747" v="144" actId="26606"/>
          <ac:spMkLst>
            <pc:docMk/>
            <pc:sldMk cId="256001888" sldId="260"/>
            <ac:spMk id="2" creationId="{00000000-0000-0000-0000-000000000000}"/>
          </ac:spMkLst>
        </pc:spChg>
        <pc:spChg chg="mod">
          <ac:chgData name="Hanneke van Tuinen" userId="ed22c550-b84f-4481-816d-c5ae7bd4721b" providerId="ADAL" clId="{C75B8F6C-1F9F-45E5-A5E0-6947AC28343B}" dt="2019-12-06T07:55:41.747" v="144" actId="26606"/>
          <ac:spMkLst>
            <pc:docMk/>
            <pc:sldMk cId="256001888" sldId="260"/>
            <ac:spMk id="3" creationId="{00000000-0000-0000-0000-000000000000}"/>
          </ac:spMkLst>
        </pc:spChg>
        <pc:spChg chg="add del">
          <ac:chgData name="Hanneke van Tuinen" userId="ed22c550-b84f-4481-816d-c5ae7bd4721b" providerId="ADAL" clId="{C75B8F6C-1F9F-45E5-A5E0-6947AC28343B}" dt="2019-12-06T07:55:41.732" v="143" actId="26606"/>
          <ac:spMkLst>
            <pc:docMk/>
            <pc:sldMk cId="256001888" sldId="260"/>
            <ac:spMk id="8" creationId="{3D3C324F-764C-4793-82E3-29433BD860DA}"/>
          </ac:spMkLst>
        </pc:spChg>
        <pc:spChg chg="add del">
          <ac:chgData name="Hanneke van Tuinen" userId="ed22c550-b84f-4481-816d-c5ae7bd4721b" providerId="ADAL" clId="{C75B8F6C-1F9F-45E5-A5E0-6947AC28343B}" dt="2019-12-06T07:55:41.732" v="143" actId="26606"/>
          <ac:spMkLst>
            <pc:docMk/>
            <pc:sldMk cId="256001888" sldId="260"/>
            <ac:spMk id="10" creationId="{2548D050-E9F5-4254-9046-E930F9EFDCB3}"/>
          </ac:spMkLst>
        </pc:spChg>
        <pc:spChg chg="add del">
          <ac:chgData name="Hanneke van Tuinen" userId="ed22c550-b84f-4481-816d-c5ae7bd4721b" providerId="ADAL" clId="{C75B8F6C-1F9F-45E5-A5E0-6947AC28343B}" dt="2019-12-06T07:55:41.732" v="143" actId="26606"/>
          <ac:spMkLst>
            <pc:docMk/>
            <pc:sldMk cId="256001888" sldId="260"/>
            <ac:spMk id="12" creationId="{5AC0431B-4141-4092-BB4D-F50414DC16EB}"/>
          </ac:spMkLst>
        </pc:spChg>
        <pc:spChg chg="add del">
          <ac:chgData name="Hanneke van Tuinen" userId="ed22c550-b84f-4481-816d-c5ae7bd4721b" providerId="ADAL" clId="{C75B8F6C-1F9F-45E5-A5E0-6947AC28343B}" dt="2019-12-06T07:55:41.732" v="143" actId="26606"/>
          <ac:spMkLst>
            <pc:docMk/>
            <pc:sldMk cId="256001888" sldId="260"/>
            <ac:spMk id="14" creationId="{A22F0578-56FA-494E-8E00-3E94B686395B}"/>
          </ac:spMkLst>
        </pc:spChg>
        <pc:spChg chg="add">
          <ac:chgData name="Hanneke van Tuinen" userId="ed22c550-b84f-4481-816d-c5ae7bd4721b" providerId="ADAL" clId="{C75B8F6C-1F9F-45E5-A5E0-6947AC28343B}" dt="2019-12-06T07:55:41.747" v="144" actId="26606"/>
          <ac:spMkLst>
            <pc:docMk/>
            <pc:sldMk cId="256001888" sldId="260"/>
            <ac:spMk id="16" creationId="{DAA7C513-277B-4325-9779-116946C0D319}"/>
          </ac:spMkLst>
        </pc:spChg>
        <pc:spChg chg="add">
          <ac:chgData name="Hanneke van Tuinen" userId="ed22c550-b84f-4481-816d-c5ae7bd4721b" providerId="ADAL" clId="{C75B8F6C-1F9F-45E5-A5E0-6947AC28343B}" dt="2019-12-06T07:55:41.747" v="144" actId="26606"/>
          <ac:spMkLst>
            <pc:docMk/>
            <pc:sldMk cId="256001888" sldId="260"/>
            <ac:spMk id="17" creationId="{A20F6923-DC2F-4143-ACA0-519D0FE6C7E7}"/>
          </ac:spMkLst>
        </pc:spChg>
        <pc:spChg chg="add">
          <ac:chgData name="Hanneke van Tuinen" userId="ed22c550-b84f-4481-816d-c5ae7bd4721b" providerId="ADAL" clId="{C75B8F6C-1F9F-45E5-A5E0-6947AC28343B}" dt="2019-12-06T07:55:41.747" v="144" actId="26606"/>
          <ac:spMkLst>
            <pc:docMk/>
            <pc:sldMk cId="256001888" sldId="260"/>
            <ac:spMk id="18" creationId="{8319B32C-704E-4A0B-BD7B-186B70511A5B}"/>
          </ac:spMkLst>
        </pc:spChg>
      </pc:sldChg>
      <pc:sldChg chg="addSp modSp mod setBg setClrOvrMap">
        <pc:chgData name="Hanneke van Tuinen" userId="ed22c550-b84f-4481-816d-c5ae7bd4721b" providerId="ADAL" clId="{C75B8F6C-1F9F-45E5-A5E0-6947AC28343B}" dt="2019-12-06T07:56:05.907" v="145" actId="26606"/>
        <pc:sldMkLst>
          <pc:docMk/>
          <pc:sldMk cId="1116708789" sldId="261"/>
        </pc:sldMkLst>
        <pc:spChg chg="mod">
          <ac:chgData name="Hanneke van Tuinen" userId="ed22c550-b84f-4481-816d-c5ae7bd4721b" providerId="ADAL" clId="{C75B8F6C-1F9F-45E5-A5E0-6947AC28343B}" dt="2019-12-06T07:56:05.907" v="145" actId="26606"/>
          <ac:spMkLst>
            <pc:docMk/>
            <pc:sldMk cId="1116708789" sldId="261"/>
            <ac:spMk id="2" creationId="{00000000-0000-0000-0000-000000000000}"/>
          </ac:spMkLst>
        </pc:spChg>
        <pc:spChg chg="mod">
          <ac:chgData name="Hanneke van Tuinen" userId="ed22c550-b84f-4481-816d-c5ae7bd4721b" providerId="ADAL" clId="{C75B8F6C-1F9F-45E5-A5E0-6947AC28343B}" dt="2019-12-06T07:56:05.907" v="145" actId="26606"/>
          <ac:spMkLst>
            <pc:docMk/>
            <pc:sldMk cId="1116708789" sldId="261"/>
            <ac:spMk id="3" creationId="{00000000-0000-0000-0000-000000000000}"/>
          </ac:spMkLst>
        </pc:spChg>
        <pc:spChg chg="add">
          <ac:chgData name="Hanneke van Tuinen" userId="ed22c550-b84f-4481-816d-c5ae7bd4721b" providerId="ADAL" clId="{C75B8F6C-1F9F-45E5-A5E0-6947AC28343B}" dt="2019-12-06T07:56:05.907" v="145" actId="26606"/>
          <ac:spMkLst>
            <pc:docMk/>
            <pc:sldMk cId="1116708789" sldId="261"/>
            <ac:spMk id="8" creationId="{F9B8E572-2CE6-4185-BC38-989024BC010D}"/>
          </ac:spMkLst>
        </pc:spChg>
        <pc:cxnChg chg="add">
          <ac:chgData name="Hanneke van Tuinen" userId="ed22c550-b84f-4481-816d-c5ae7bd4721b" providerId="ADAL" clId="{C75B8F6C-1F9F-45E5-A5E0-6947AC28343B}" dt="2019-12-06T07:56:05.907" v="145" actId="26606"/>
          <ac:cxnSpMkLst>
            <pc:docMk/>
            <pc:sldMk cId="1116708789" sldId="261"/>
            <ac:cxnSpMk id="10" creationId="{75415567-45D9-4FB5-B020-6FAD77889407}"/>
          </ac:cxnSpMkLst>
        </pc:cxnChg>
      </pc:sldChg>
      <pc:sldChg chg="addSp delSp modSp mod setBg">
        <pc:chgData name="Hanneke van Tuinen" userId="ed22c550-b84f-4481-816d-c5ae7bd4721b" providerId="ADAL" clId="{C75B8F6C-1F9F-45E5-A5E0-6947AC28343B}" dt="2019-12-06T07:57:14.629" v="157" actId="1076"/>
        <pc:sldMkLst>
          <pc:docMk/>
          <pc:sldMk cId="3072964394" sldId="262"/>
        </pc:sldMkLst>
        <pc:spChg chg="mod">
          <ac:chgData name="Hanneke van Tuinen" userId="ed22c550-b84f-4481-816d-c5ae7bd4721b" providerId="ADAL" clId="{C75B8F6C-1F9F-45E5-A5E0-6947AC28343B}" dt="2019-12-06T07:56:19.939" v="146" actId="26606"/>
          <ac:spMkLst>
            <pc:docMk/>
            <pc:sldMk cId="3072964394" sldId="262"/>
            <ac:spMk id="2" creationId="{00000000-0000-0000-0000-000000000000}"/>
          </ac:spMkLst>
        </pc:spChg>
        <pc:spChg chg="del">
          <ac:chgData name="Hanneke van Tuinen" userId="ed22c550-b84f-4481-816d-c5ae7bd4721b" providerId="ADAL" clId="{C75B8F6C-1F9F-45E5-A5E0-6947AC28343B}" dt="2019-12-06T07:56:19.939" v="146" actId="26606"/>
          <ac:spMkLst>
            <pc:docMk/>
            <pc:sldMk cId="3072964394" sldId="262"/>
            <ac:spMk id="3" creationId="{00000000-0000-0000-0000-000000000000}"/>
          </ac:spMkLst>
        </pc:spChg>
        <pc:spChg chg="add">
          <ac:chgData name="Hanneke van Tuinen" userId="ed22c550-b84f-4481-816d-c5ae7bd4721b" providerId="ADAL" clId="{C75B8F6C-1F9F-45E5-A5E0-6947AC28343B}" dt="2019-12-06T07:56:19.939" v="146" actId="26606"/>
          <ac:spMkLst>
            <pc:docMk/>
            <pc:sldMk cId="3072964394" sldId="262"/>
            <ac:spMk id="10" creationId="{E5B3935F-AC8A-4AE4-9527-D439FA6B0704}"/>
          </ac:spMkLst>
        </pc:spChg>
        <pc:graphicFrameChg chg="add mod">
          <ac:chgData name="Hanneke van Tuinen" userId="ed22c550-b84f-4481-816d-c5ae7bd4721b" providerId="ADAL" clId="{C75B8F6C-1F9F-45E5-A5E0-6947AC28343B}" dt="2019-12-06T07:57:14.629" v="157" actId="1076"/>
          <ac:graphicFrameMkLst>
            <pc:docMk/>
            <pc:sldMk cId="3072964394" sldId="262"/>
            <ac:graphicFrameMk id="5" creationId="{C479C09C-D6B7-4829-AA08-1C674AAAFE2D}"/>
          </ac:graphicFrameMkLst>
        </pc:graphicFrameChg>
      </pc:sldChg>
      <pc:sldChg chg="addSp delSp modSp mod setBg modNotesTx">
        <pc:chgData name="Hanneke van Tuinen" userId="ed22c550-b84f-4481-816d-c5ae7bd4721b" providerId="ADAL" clId="{C75B8F6C-1F9F-45E5-A5E0-6947AC28343B}" dt="2019-12-06T08:01:12.914" v="419" actId="20577"/>
        <pc:sldMkLst>
          <pc:docMk/>
          <pc:sldMk cId="636342251" sldId="263"/>
        </pc:sldMkLst>
        <pc:spChg chg="mod">
          <ac:chgData name="Hanneke van Tuinen" userId="ed22c550-b84f-4481-816d-c5ae7bd4721b" providerId="ADAL" clId="{C75B8F6C-1F9F-45E5-A5E0-6947AC28343B}" dt="2019-12-06T07:57:53.758" v="161" actId="26606"/>
          <ac:spMkLst>
            <pc:docMk/>
            <pc:sldMk cId="636342251" sldId="263"/>
            <ac:spMk id="2" creationId="{00000000-0000-0000-0000-000000000000}"/>
          </ac:spMkLst>
        </pc:spChg>
        <pc:spChg chg="mod ord">
          <ac:chgData name="Hanneke van Tuinen" userId="ed22c550-b84f-4481-816d-c5ae7bd4721b" providerId="ADAL" clId="{C75B8F6C-1F9F-45E5-A5E0-6947AC28343B}" dt="2019-12-06T07:57:57.353" v="163" actId="20577"/>
          <ac:spMkLst>
            <pc:docMk/>
            <pc:sldMk cId="636342251" sldId="263"/>
            <ac:spMk id="3" creationId="{00000000-0000-0000-0000-000000000000}"/>
          </ac:spMkLst>
        </pc:spChg>
        <pc:spChg chg="add del">
          <ac:chgData name="Hanneke van Tuinen" userId="ed22c550-b84f-4481-816d-c5ae7bd4721b" providerId="ADAL" clId="{C75B8F6C-1F9F-45E5-A5E0-6947AC28343B}" dt="2019-12-06T07:57:53.758" v="161" actId="26606"/>
          <ac:spMkLst>
            <pc:docMk/>
            <pc:sldMk cId="636342251" sldId="263"/>
            <ac:spMk id="10" creationId="{16BA3B9B-A5EE-4E60-B809-93226826189D}"/>
          </ac:spMkLst>
        </pc:spChg>
        <pc:picChg chg="add mod">
          <ac:chgData name="Hanneke van Tuinen" userId="ed22c550-b84f-4481-816d-c5ae7bd4721b" providerId="ADAL" clId="{C75B8F6C-1F9F-45E5-A5E0-6947AC28343B}" dt="2019-12-06T07:57:53.758" v="161" actId="26606"/>
          <ac:picMkLst>
            <pc:docMk/>
            <pc:sldMk cId="636342251" sldId="263"/>
            <ac:picMk id="7" creationId="{48C27814-6F36-4DAC-B8E7-6CEE6C880740}"/>
          </ac:picMkLst>
        </pc:picChg>
        <pc:cxnChg chg="add del">
          <ac:chgData name="Hanneke van Tuinen" userId="ed22c550-b84f-4481-816d-c5ae7bd4721b" providerId="ADAL" clId="{C75B8F6C-1F9F-45E5-A5E0-6947AC28343B}" dt="2019-12-06T07:57:53.758" v="161" actId="26606"/>
          <ac:cxnSpMkLst>
            <pc:docMk/>
            <pc:sldMk cId="636342251" sldId="263"/>
            <ac:cxnSpMk id="12" creationId="{2F119B9D-EB57-4E21-A62E-D4EB28B107D7}"/>
          </ac:cxnSpMkLst>
        </pc:cxnChg>
      </pc:sldChg>
      <pc:sldChg chg="addSp modSp mod setBg">
        <pc:chgData name="Hanneke van Tuinen" userId="ed22c550-b84f-4481-816d-c5ae7bd4721b" providerId="ADAL" clId="{C75B8F6C-1F9F-45E5-A5E0-6947AC28343B}" dt="2019-12-06T08:01:17.296" v="420" actId="26606"/>
        <pc:sldMkLst>
          <pc:docMk/>
          <pc:sldMk cId="1471982417" sldId="264"/>
        </pc:sldMkLst>
        <pc:spChg chg="mod">
          <ac:chgData name="Hanneke van Tuinen" userId="ed22c550-b84f-4481-816d-c5ae7bd4721b" providerId="ADAL" clId="{C75B8F6C-1F9F-45E5-A5E0-6947AC28343B}" dt="2019-12-06T08:01:17.296" v="420" actId="26606"/>
          <ac:spMkLst>
            <pc:docMk/>
            <pc:sldMk cId="1471982417" sldId="264"/>
            <ac:spMk id="2" creationId="{00000000-0000-0000-0000-000000000000}"/>
          </ac:spMkLst>
        </pc:spChg>
        <pc:spChg chg="mod">
          <ac:chgData name="Hanneke van Tuinen" userId="ed22c550-b84f-4481-816d-c5ae7bd4721b" providerId="ADAL" clId="{C75B8F6C-1F9F-45E5-A5E0-6947AC28343B}" dt="2019-12-06T08:01:17.296" v="420" actId="26606"/>
          <ac:spMkLst>
            <pc:docMk/>
            <pc:sldMk cId="1471982417" sldId="264"/>
            <ac:spMk id="3" creationId="{00000000-0000-0000-0000-000000000000}"/>
          </ac:spMkLst>
        </pc:spChg>
        <pc:spChg chg="add">
          <ac:chgData name="Hanneke van Tuinen" userId="ed22c550-b84f-4481-816d-c5ae7bd4721b" providerId="ADAL" clId="{C75B8F6C-1F9F-45E5-A5E0-6947AC28343B}" dt="2019-12-06T08:01:17.296" v="420" actId="26606"/>
          <ac:spMkLst>
            <pc:docMk/>
            <pc:sldMk cId="1471982417" sldId="264"/>
            <ac:spMk id="8" creationId="{39E4C68A-A4A9-48A4-9FF2-D2896B1EA01F}"/>
          </ac:spMkLst>
        </pc:spChg>
        <pc:spChg chg="add">
          <ac:chgData name="Hanneke van Tuinen" userId="ed22c550-b84f-4481-816d-c5ae7bd4721b" providerId="ADAL" clId="{C75B8F6C-1F9F-45E5-A5E0-6947AC28343B}" dt="2019-12-06T08:01:17.296" v="420" actId="26606"/>
          <ac:spMkLst>
            <pc:docMk/>
            <pc:sldMk cId="1471982417" sldId="264"/>
            <ac:spMk id="10" creationId="{E2B9AEA5-52CB-49A6-AF8A-33502F291B91}"/>
          </ac:spMkLst>
        </pc:spChg>
      </pc:sldChg>
      <pc:sldChg chg="addSp modSp mod setBg">
        <pc:chgData name="Hanneke van Tuinen" userId="ed22c550-b84f-4481-816d-c5ae7bd4721b" providerId="ADAL" clId="{C75B8F6C-1F9F-45E5-A5E0-6947AC28343B}" dt="2019-12-06T08:03:48.948" v="522" actId="20577"/>
        <pc:sldMkLst>
          <pc:docMk/>
          <pc:sldMk cId="3014451452" sldId="265"/>
        </pc:sldMkLst>
        <pc:spChg chg="mod">
          <ac:chgData name="Hanneke van Tuinen" userId="ed22c550-b84f-4481-816d-c5ae7bd4721b" providerId="ADAL" clId="{C75B8F6C-1F9F-45E5-A5E0-6947AC28343B}" dt="2019-12-06T08:03:23.900" v="421" actId="26606"/>
          <ac:spMkLst>
            <pc:docMk/>
            <pc:sldMk cId="3014451452" sldId="265"/>
            <ac:spMk id="2" creationId="{00000000-0000-0000-0000-000000000000}"/>
          </ac:spMkLst>
        </pc:spChg>
        <pc:spChg chg="mod">
          <ac:chgData name="Hanneke van Tuinen" userId="ed22c550-b84f-4481-816d-c5ae7bd4721b" providerId="ADAL" clId="{C75B8F6C-1F9F-45E5-A5E0-6947AC28343B}" dt="2019-12-06T08:03:48.948" v="522" actId="20577"/>
          <ac:spMkLst>
            <pc:docMk/>
            <pc:sldMk cId="3014451452" sldId="265"/>
            <ac:spMk id="3" creationId="{00000000-0000-0000-0000-000000000000}"/>
          </ac:spMkLst>
        </pc:spChg>
        <pc:spChg chg="add">
          <ac:chgData name="Hanneke van Tuinen" userId="ed22c550-b84f-4481-816d-c5ae7bd4721b" providerId="ADAL" clId="{C75B8F6C-1F9F-45E5-A5E0-6947AC28343B}" dt="2019-12-06T08:03:23.900" v="421" actId="26606"/>
          <ac:spMkLst>
            <pc:docMk/>
            <pc:sldMk cId="3014451452" sldId="265"/>
            <ac:spMk id="8" creationId="{39E4C68A-A4A9-48A4-9FF2-D2896B1EA01F}"/>
          </ac:spMkLst>
        </pc:spChg>
        <pc:spChg chg="add">
          <ac:chgData name="Hanneke van Tuinen" userId="ed22c550-b84f-4481-816d-c5ae7bd4721b" providerId="ADAL" clId="{C75B8F6C-1F9F-45E5-A5E0-6947AC28343B}" dt="2019-12-06T08:03:23.900" v="421" actId="26606"/>
          <ac:spMkLst>
            <pc:docMk/>
            <pc:sldMk cId="3014451452" sldId="265"/>
            <ac:spMk id="10" creationId="{E2B9AEA5-52CB-49A6-AF8A-33502F291B91}"/>
          </ac:spMkLst>
        </pc:spChg>
      </pc:sldChg>
      <pc:sldChg chg="modSp">
        <pc:chgData name="Hanneke van Tuinen" userId="ed22c550-b84f-4481-816d-c5ae7bd4721b" providerId="ADAL" clId="{C75B8F6C-1F9F-45E5-A5E0-6947AC28343B}" dt="2019-11-29T08:06:54.969" v="111" actId="20577"/>
        <pc:sldMkLst>
          <pc:docMk/>
          <pc:sldMk cId="1971313952" sldId="270"/>
        </pc:sldMkLst>
        <pc:spChg chg="mod">
          <ac:chgData name="Hanneke van Tuinen" userId="ed22c550-b84f-4481-816d-c5ae7bd4721b" providerId="ADAL" clId="{C75B8F6C-1F9F-45E5-A5E0-6947AC28343B}" dt="2019-11-29T08:06:54.969" v="111" actId="20577"/>
          <ac:spMkLst>
            <pc:docMk/>
            <pc:sldMk cId="1971313952" sldId="270"/>
            <ac:spMk id="3" creationId="{00000000-0000-0000-0000-000000000000}"/>
          </ac:spMkLst>
        </pc:spChg>
      </pc:sldChg>
      <pc:sldChg chg="addSp modSp">
        <pc:chgData name="Hanneke van Tuinen" userId="ed22c550-b84f-4481-816d-c5ae7bd4721b" providerId="ADAL" clId="{C75B8F6C-1F9F-45E5-A5E0-6947AC28343B}" dt="2019-12-06T11:07:56.046" v="532" actId="1076"/>
        <pc:sldMkLst>
          <pc:docMk/>
          <pc:sldMk cId="1412441057" sldId="275"/>
        </pc:sldMkLst>
        <pc:spChg chg="mod">
          <ac:chgData name="Hanneke van Tuinen" userId="ed22c550-b84f-4481-816d-c5ae7bd4721b" providerId="ADAL" clId="{C75B8F6C-1F9F-45E5-A5E0-6947AC28343B}" dt="2019-12-06T08:06:08.580" v="526" actId="14100"/>
          <ac:spMkLst>
            <pc:docMk/>
            <pc:sldMk cId="1412441057" sldId="275"/>
            <ac:spMk id="3" creationId="{00000000-0000-0000-0000-000000000000}"/>
          </ac:spMkLst>
        </pc:spChg>
        <pc:picChg chg="add mod">
          <ac:chgData name="Hanneke van Tuinen" userId="ed22c550-b84f-4481-816d-c5ae7bd4721b" providerId="ADAL" clId="{C75B8F6C-1F9F-45E5-A5E0-6947AC28343B}" dt="2019-12-06T11:07:56.046" v="532" actId="1076"/>
          <ac:picMkLst>
            <pc:docMk/>
            <pc:sldMk cId="1412441057" sldId="275"/>
            <ac:picMk id="4" creationId="{C0E3B8F3-2E42-4A43-8689-19BC4D18C532}"/>
          </ac:picMkLst>
        </pc:picChg>
      </pc:sldChg>
      <pc:sldChg chg="modSp">
        <pc:chgData name="Hanneke van Tuinen" userId="ed22c550-b84f-4481-816d-c5ae7bd4721b" providerId="ADAL" clId="{C75B8F6C-1F9F-45E5-A5E0-6947AC28343B}" dt="2019-12-06T07:53:29.622" v="128" actId="20577"/>
        <pc:sldMkLst>
          <pc:docMk/>
          <pc:sldMk cId="3168528547" sldId="284"/>
        </pc:sldMkLst>
        <pc:spChg chg="mod">
          <ac:chgData name="Hanneke van Tuinen" userId="ed22c550-b84f-4481-816d-c5ae7bd4721b" providerId="ADAL" clId="{C75B8F6C-1F9F-45E5-A5E0-6947AC28343B}" dt="2019-12-06T07:53:29.622" v="128" actId="20577"/>
          <ac:spMkLst>
            <pc:docMk/>
            <pc:sldMk cId="3168528547" sldId="284"/>
            <ac:spMk id="3" creationId="{00000000-0000-0000-0000-000000000000}"/>
          </ac:spMkLst>
        </pc:spChg>
      </pc:sldChg>
    </pc:docChg>
  </pc:docChgLst>
  <pc:docChgLst>
    <pc:chgData name="Hanneke van Tuinen" userId="ed22c550-b84f-4481-816d-c5ae7bd4721b" providerId="ADAL" clId="{7040CB85-9C72-4537-9900-22C53E295A41}"/>
    <pc:docChg chg="undo custSel mod addSld modSld">
      <pc:chgData name="Hanneke van Tuinen" userId="ed22c550-b84f-4481-816d-c5ae7bd4721b" providerId="ADAL" clId="{7040CB85-9C72-4537-9900-22C53E295A41}" dt="2020-10-09T06:49:57.238" v="1379" actId="26606"/>
      <pc:docMkLst>
        <pc:docMk/>
      </pc:docMkLst>
      <pc:sldChg chg="addSp modSp mod setBg">
        <pc:chgData name="Hanneke van Tuinen" userId="ed22c550-b84f-4481-816d-c5ae7bd4721b" providerId="ADAL" clId="{7040CB85-9C72-4537-9900-22C53E295A41}" dt="2020-10-09T06:26:56.228" v="48" actId="1076"/>
        <pc:sldMkLst>
          <pc:docMk/>
          <pc:sldMk cId="2810434026" sldId="268"/>
        </pc:sldMkLst>
        <pc:spChg chg="mod">
          <ac:chgData name="Hanneke van Tuinen" userId="ed22c550-b84f-4481-816d-c5ae7bd4721b" providerId="ADAL" clId="{7040CB85-9C72-4537-9900-22C53E295A41}" dt="2020-10-09T06:24:48.330" v="0" actId="26606"/>
          <ac:spMkLst>
            <pc:docMk/>
            <pc:sldMk cId="2810434026" sldId="268"/>
            <ac:spMk id="2" creationId="{00000000-0000-0000-0000-000000000000}"/>
          </ac:spMkLst>
        </pc:spChg>
        <pc:spChg chg="mod">
          <ac:chgData name="Hanneke van Tuinen" userId="ed22c550-b84f-4481-816d-c5ae7bd4721b" providerId="ADAL" clId="{7040CB85-9C72-4537-9900-22C53E295A41}" dt="2020-10-09T06:26:56.228" v="48" actId="1076"/>
          <ac:spMkLst>
            <pc:docMk/>
            <pc:sldMk cId="2810434026" sldId="268"/>
            <ac:spMk id="3" creationId="{00000000-0000-0000-0000-000000000000}"/>
          </ac:spMkLst>
        </pc:spChg>
        <pc:spChg chg="add">
          <ac:chgData name="Hanneke van Tuinen" userId="ed22c550-b84f-4481-816d-c5ae7bd4721b" providerId="ADAL" clId="{7040CB85-9C72-4537-9900-22C53E295A41}" dt="2020-10-09T06:24:48.330" v="0" actId="26606"/>
          <ac:spMkLst>
            <pc:docMk/>
            <pc:sldMk cId="2810434026" sldId="268"/>
            <ac:spMk id="10" creationId="{B1AFC812-B894-4DF2-B0E7-A7754B0358EE}"/>
          </ac:spMkLst>
        </pc:spChg>
        <pc:picChg chg="mod">
          <ac:chgData name="Hanneke van Tuinen" userId="ed22c550-b84f-4481-816d-c5ae7bd4721b" providerId="ADAL" clId="{7040CB85-9C72-4537-9900-22C53E295A41}" dt="2020-10-09T06:24:48.330" v="0" actId="26606"/>
          <ac:picMkLst>
            <pc:docMk/>
            <pc:sldMk cId="2810434026" sldId="268"/>
            <ac:picMk id="5" creationId="{00000000-0000-0000-0000-000000000000}"/>
          </ac:picMkLst>
        </pc:picChg>
        <pc:cxnChg chg="add">
          <ac:chgData name="Hanneke van Tuinen" userId="ed22c550-b84f-4481-816d-c5ae7bd4721b" providerId="ADAL" clId="{7040CB85-9C72-4537-9900-22C53E295A41}" dt="2020-10-09T06:24:48.330" v="0" actId="26606"/>
          <ac:cxnSpMkLst>
            <pc:docMk/>
            <pc:sldMk cId="2810434026" sldId="268"/>
            <ac:cxnSpMk id="12" creationId="{34BEAC76-53DA-4BEF-9A55-092764198C5F}"/>
          </ac:cxnSpMkLst>
        </pc:cxnChg>
      </pc:sldChg>
      <pc:sldChg chg="addSp delSp modSp mod setBg">
        <pc:chgData name="Hanneke van Tuinen" userId="ed22c550-b84f-4481-816d-c5ae7bd4721b" providerId="ADAL" clId="{7040CB85-9C72-4537-9900-22C53E295A41}" dt="2020-10-09T06:29:09.498" v="204" actId="20577"/>
        <pc:sldMkLst>
          <pc:docMk/>
          <pc:sldMk cId="3896016716" sldId="269"/>
        </pc:sldMkLst>
        <pc:spChg chg="mod">
          <ac:chgData name="Hanneke van Tuinen" userId="ed22c550-b84f-4481-816d-c5ae7bd4721b" providerId="ADAL" clId="{7040CB85-9C72-4537-9900-22C53E295A41}" dt="2020-10-09T06:25:43.453" v="9" actId="26606"/>
          <ac:spMkLst>
            <pc:docMk/>
            <pc:sldMk cId="3896016716" sldId="269"/>
            <ac:spMk id="2" creationId="{00000000-0000-0000-0000-000000000000}"/>
          </ac:spMkLst>
        </pc:spChg>
        <pc:spChg chg="del">
          <ac:chgData name="Hanneke van Tuinen" userId="ed22c550-b84f-4481-816d-c5ae7bd4721b" providerId="ADAL" clId="{7040CB85-9C72-4537-9900-22C53E295A41}" dt="2020-10-09T06:25:43.453" v="9" actId="26606"/>
          <ac:spMkLst>
            <pc:docMk/>
            <pc:sldMk cId="3896016716" sldId="269"/>
            <ac:spMk id="3" creationId="{00000000-0000-0000-0000-000000000000}"/>
          </ac:spMkLst>
        </pc:spChg>
        <pc:spChg chg="add del">
          <ac:chgData name="Hanneke van Tuinen" userId="ed22c550-b84f-4481-816d-c5ae7bd4721b" providerId="ADAL" clId="{7040CB85-9C72-4537-9900-22C53E295A41}" dt="2020-10-09T06:27:16.548" v="49" actId="26606"/>
          <ac:spMkLst>
            <pc:docMk/>
            <pc:sldMk cId="3896016716" sldId="269"/>
            <ac:spMk id="9" creationId="{E5B3935F-AC8A-4AE4-9527-D439FA6B0704}"/>
          </ac:spMkLst>
        </pc:spChg>
        <pc:spChg chg="add">
          <ac:chgData name="Hanneke van Tuinen" userId="ed22c550-b84f-4481-816d-c5ae7bd4721b" providerId="ADAL" clId="{7040CB85-9C72-4537-9900-22C53E295A41}" dt="2020-10-09T06:27:16.548" v="49" actId="26606"/>
          <ac:spMkLst>
            <pc:docMk/>
            <pc:sldMk cId="3896016716" sldId="269"/>
            <ac:spMk id="14" creationId="{E5B3935F-AC8A-4AE4-9527-D439FA6B0704}"/>
          </ac:spMkLst>
        </pc:spChg>
        <pc:graphicFrameChg chg="add mod modGraphic">
          <ac:chgData name="Hanneke van Tuinen" userId="ed22c550-b84f-4481-816d-c5ae7bd4721b" providerId="ADAL" clId="{7040CB85-9C72-4537-9900-22C53E295A41}" dt="2020-10-09T06:29:09.498" v="204" actId="20577"/>
          <ac:graphicFrameMkLst>
            <pc:docMk/>
            <pc:sldMk cId="3896016716" sldId="269"/>
            <ac:graphicFrameMk id="5" creationId="{86FECD10-72CF-4D0E-B83C-0452A8E03294}"/>
          </ac:graphicFrameMkLst>
        </pc:graphicFrameChg>
      </pc:sldChg>
      <pc:sldChg chg="addSp modSp mod setBg setClrOvrMap">
        <pc:chgData name="Hanneke van Tuinen" userId="ed22c550-b84f-4481-816d-c5ae7bd4721b" providerId="ADAL" clId="{7040CB85-9C72-4537-9900-22C53E295A41}" dt="2020-10-09T06:41:03.355" v="822" actId="26606"/>
        <pc:sldMkLst>
          <pc:docMk/>
          <pc:sldMk cId="1971313952" sldId="270"/>
        </pc:sldMkLst>
        <pc:spChg chg="mod">
          <ac:chgData name="Hanneke van Tuinen" userId="ed22c550-b84f-4481-816d-c5ae7bd4721b" providerId="ADAL" clId="{7040CB85-9C72-4537-9900-22C53E295A41}" dt="2020-10-09T06:41:03.355" v="822" actId="26606"/>
          <ac:spMkLst>
            <pc:docMk/>
            <pc:sldMk cId="1971313952" sldId="270"/>
            <ac:spMk id="2" creationId="{00000000-0000-0000-0000-000000000000}"/>
          </ac:spMkLst>
        </pc:spChg>
        <pc:spChg chg="mod">
          <ac:chgData name="Hanneke van Tuinen" userId="ed22c550-b84f-4481-816d-c5ae7bd4721b" providerId="ADAL" clId="{7040CB85-9C72-4537-9900-22C53E295A41}" dt="2020-10-09T06:41:03.355" v="822" actId="26606"/>
          <ac:spMkLst>
            <pc:docMk/>
            <pc:sldMk cId="1971313952" sldId="270"/>
            <ac:spMk id="3" creationId="{00000000-0000-0000-0000-000000000000}"/>
          </ac:spMkLst>
        </pc:spChg>
        <pc:spChg chg="add">
          <ac:chgData name="Hanneke van Tuinen" userId="ed22c550-b84f-4481-816d-c5ae7bd4721b" providerId="ADAL" clId="{7040CB85-9C72-4537-9900-22C53E295A41}" dt="2020-10-09T06:41:03.355" v="822" actId="26606"/>
          <ac:spMkLst>
            <pc:docMk/>
            <pc:sldMk cId="1971313952" sldId="270"/>
            <ac:spMk id="8" creationId="{A10C41F2-1746-4431-9B52-B9F147A896B8}"/>
          </ac:spMkLst>
        </pc:spChg>
        <pc:spChg chg="add">
          <ac:chgData name="Hanneke van Tuinen" userId="ed22c550-b84f-4481-816d-c5ae7bd4721b" providerId="ADAL" clId="{7040CB85-9C72-4537-9900-22C53E295A41}" dt="2020-10-09T06:41:03.355" v="822" actId="26606"/>
          <ac:spMkLst>
            <pc:docMk/>
            <pc:sldMk cId="1971313952" sldId="270"/>
            <ac:spMk id="10" creationId="{7984928E-D694-4849-BBAD-D7C7DC405478}"/>
          </ac:spMkLst>
        </pc:spChg>
        <pc:cxnChg chg="add">
          <ac:chgData name="Hanneke van Tuinen" userId="ed22c550-b84f-4481-816d-c5ae7bd4721b" providerId="ADAL" clId="{7040CB85-9C72-4537-9900-22C53E295A41}" dt="2020-10-09T06:41:03.355" v="822" actId="26606"/>
          <ac:cxnSpMkLst>
            <pc:docMk/>
            <pc:sldMk cId="1971313952" sldId="270"/>
            <ac:cxnSpMk id="12" creationId="{99237721-19CF-41B1-AA0A-E1E1A8282D52}"/>
          </ac:cxnSpMkLst>
        </pc:cxnChg>
      </pc:sldChg>
      <pc:sldChg chg="addSp modSp mod setBg setClrOvrMap">
        <pc:chgData name="Hanneke van Tuinen" userId="ed22c550-b84f-4481-816d-c5ae7bd4721b" providerId="ADAL" clId="{7040CB85-9C72-4537-9900-22C53E295A41}" dt="2020-10-09T06:41:29.503" v="825" actId="404"/>
        <pc:sldMkLst>
          <pc:docMk/>
          <pc:sldMk cId="141989481" sldId="271"/>
        </pc:sldMkLst>
        <pc:spChg chg="mod">
          <ac:chgData name="Hanneke van Tuinen" userId="ed22c550-b84f-4481-816d-c5ae7bd4721b" providerId="ADAL" clId="{7040CB85-9C72-4537-9900-22C53E295A41}" dt="2020-10-09T06:41:29.503" v="825" actId="404"/>
          <ac:spMkLst>
            <pc:docMk/>
            <pc:sldMk cId="141989481" sldId="271"/>
            <ac:spMk id="2" creationId="{00000000-0000-0000-0000-000000000000}"/>
          </ac:spMkLst>
        </pc:spChg>
        <pc:spChg chg="mod">
          <ac:chgData name="Hanneke van Tuinen" userId="ed22c550-b84f-4481-816d-c5ae7bd4721b" providerId="ADAL" clId="{7040CB85-9C72-4537-9900-22C53E295A41}" dt="2020-10-09T06:41:14.642" v="823" actId="26606"/>
          <ac:spMkLst>
            <pc:docMk/>
            <pc:sldMk cId="141989481" sldId="271"/>
            <ac:spMk id="3" creationId="{00000000-0000-0000-0000-000000000000}"/>
          </ac:spMkLst>
        </pc:spChg>
        <pc:spChg chg="add">
          <ac:chgData name="Hanneke van Tuinen" userId="ed22c550-b84f-4481-816d-c5ae7bd4721b" providerId="ADAL" clId="{7040CB85-9C72-4537-9900-22C53E295A41}" dt="2020-10-09T06:41:14.642" v="823" actId="26606"/>
          <ac:spMkLst>
            <pc:docMk/>
            <pc:sldMk cId="141989481" sldId="271"/>
            <ac:spMk id="8" creationId="{D654DB25-410A-44B7-8058-3193D21EAFC7}"/>
          </ac:spMkLst>
        </pc:spChg>
        <pc:spChg chg="add">
          <ac:chgData name="Hanneke van Tuinen" userId="ed22c550-b84f-4481-816d-c5ae7bd4721b" providerId="ADAL" clId="{7040CB85-9C72-4537-9900-22C53E295A41}" dt="2020-10-09T06:41:14.642" v="823" actId="26606"/>
          <ac:spMkLst>
            <pc:docMk/>
            <pc:sldMk cId="141989481" sldId="271"/>
            <ac:spMk id="10" creationId="{9FAFEBEB-E7DF-4119-99EC-3C2C5F3C7AAF}"/>
          </ac:spMkLst>
        </pc:spChg>
        <pc:spChg chg="add">
          <ac:chgData name="Hanneke van Tuinen" userId="ed22c550-b84f-4481-816d-c5ae7bd4721b" providerId="ADAL" clId="{7040CB85-9C72-4537-9900-22C53E295A41}" dt="2020-10-09T06:41:14.642" v="823" actId="26606"/>
          <ac:spMkLst>
            <pc:docMk/>
            <pc:sldMk cId="141989481" sldId="271"/>
            <ac:spMk id="12" creationId="{8E25F227-C9F5-44BC-8ECE-188763D8538E}"/>
          </ac:spMkLst>
        </pc:spChg>
      </pc:sldChg>
      <pc:sldChg chg="addSp modSp mod setBg">
        <pc:chgData name="Hanneke van Tuinen" userId="ed22c550-b84f-4481-816d-c5ae7bd4721b" providerId="ADAL" clId="{7040CB85-9C72-4537-9900-22C53E295A41}" dt="2020-10-09T06:41:38.387" v="826" actId="26606"/>
        <pc:sldMkLst>
          <pc:docMk/>
          <pc:sldMk cId="3085364730" sldId="273"/>
        </pc:sldMkLst>
        <pc:spChg chg="mod">
          <ac:chgData name="Hanneke van Tuinen" userId="ed22c550-b84f-4481-816d-c5ae7bd4721b" providerId="ADAL" clId="{7040CB85-9C72-4537-9900-22C53E295A41}" dt="2020-10-09T06:41:38.387" v="826" actId="26606"/>
          <ac:spMkLst>
            <pc:docMk/>
            <pc:sldMk cId="3085364730" sldId="273"/>
            <ac:spMk id="2" creationId="{00000000-0000-0000-0000-000000000000}"/>
          </ac:spMkLst>
        </pc:spChg>
        <pc:spChg chg="mod">
          <ac:chgData name="Hanneke van Tuinen" userId="ed22c550-b84f-4481-816d-c5ae7bd4721b" providerId="ADAL" clId="{7040CB85-9C72-4537-9900-22C53E295A41}" dt="2020-10-09T06:41:38.387" v="826" actId="26606"/>
          <ac:spMkLst>
            <pc:docMk/>
            <pc:sldMk cId="3085364730" sldId="273"/>
            <ac:spMk id="3" creationId="{00000000-0000-0000-0000-000000000000}"/>
          </ac:spMkLst>
        </pc:spChg>
        <pc:spChg chg="add">
          <ac:chgData name="Hanneke van Tuinen" userId="ed22c550-b84f-4481-816d-c5ae7bd4721b" providerId="ADAL" clId="{7040CB85-9C72-4537-9900-22C53E295A41}" dt="2020-10-09T06:41:38.387" v="826" actId="26606"/>
          <ac:spMkLst>
            <pc:docMk/>
            <pc:sldMk cId="3085364730" sldId="273"/>
            <ac:spMk id="8" creationId="{2BF2ABC8-4FD6-4B60-92A7-BB3BEE3C1ACA}"/>
          </ac:spMkLst>
        </pc:spChg>
        <pc:spChg chg="add">
          <ac:chgData name="Hanneke van Tuinen" userId="ed22c550-b84f-4481-816d-c5ae7bd4721b" providerId="ADAL" clId="{7040CB85-9C72-4537-9900-22C53E295A41}" dt="2020-10-09T06:41:38.387" v="826" actId="26606"/>
          <ac:spMkLst>
            <pc:docMk/>
            <pc:sldMk cId="3085364730" sldId="273"/>
            <ac:spMk id="12" creationId="{77D7B666-D5E6-48CE-B26A-FB5E5C34AF90}"/>
          </ac:spMkLst>
        </pc:spChg>
        <pc:spChg chg="add">
          <ac:chgData name="Hanneke van Tuinen" userId="ed22c550-b84f-4481-816d-c5ae7bd4721b" providerId="ADAL" clId="{7040CB85-9C72-4537-9900-22C53E295A41}" dt="2020-10-09T06:41:38.387" v="826" actId="26606"/>
          <ac:spMkLst>
            <pc:docMk/>
            <pc:sldMk cId="3085364730" sldId="273"/>
            <ac:spMk id="14" creationId="{F6EE670A-A41A-44AD-BC1C-2090365EB5B3}"/>
          </ac:spMkLst>
        </pc:spChg>
        <pc:cxnChg chg="add">
          <ac:chgData name="Hanneke van Tuinen" userId="ed22c550-b84f-4481-816d-c5ae7bd4721b" providerId="ADAL" clId="{7040CB85-9C72-4537-9900-22C53E295A41}" dt="2020-10-09T06:41:38.387" v="826" actId="26606"/>
          <ac:cxnSpMkLst>
            <pc:docMk/>
            <pc:sldMk cId="3085364730" sldId="273"/>
            <ac:cxnSpMk id="10" creationId="{DCD479D3-536C-4161-A6F8-813D30719BFE}"/>
          </ac:cxnSpMkLst>
        </pc:cxnChg>
      </pc:sldChg>
      <pc:sldChg chg="addSp modSp mod setBg">
        <pc:chgData name="Hanneke van Tuinen" userId="ed22c550-b84f-4481-816d-c5ae7bd4721b" providerId="ADAL" clId="{7040CB85-9C72-4537-9900-22C53E295A41}" dt="2020-10-09T06:41:45.942" v="827" actId="26606"/>
        <pc:sldMkLst>
          <pc:docMk/>
          <pc:sldMk cId="526827778" sldId="274"/>
        </pc:sldMkLst>
        <pc:spChg chg="mod">
          <ac:chgData name="Hanneke van Tuinen" userId="ed22c550-b84f-4481-816d-c5ae7bd4721b" providerId="ADAL" clId="{7040CB85-9C72-4537-9900-22C53E295A41}" dt="2020-10-09T06:41:45.942" v="827" actId="26606"/>
          <ac:spMkLst>
            <pc:docMk/>
            <pc:sldMk cId="526827778" sldId="274"/>
            <ac:spMk id="2" creationId="{00000000-0000-0000-0000-000000000000}"/>
          </ac:spMkLst>
        </pc:spChg>
        <pc:spChg chg="mod">
          <ac:chgData name="Hanneke van Tuinen" userId="ed22c550-b84f-4481-816d-c5ae7bd4721b" providerId="ADAL" clId="{7040CB85-9C72-4537-9900-22C53E295A41}" dt="2020-10-09T06:41:45.942" v="827" actId="26606"/>
          <ac:spMkLst>
            <pc:docMk/>
            <pc:sldMk cId="526827778" sldId="274"/>
            <ac:spMk id="3" creationId="{00000000-0000-0000-0000-000000000000}"/>
          </ac:spMkLst>
        </pc:spChg>
        <pc:spChg chg="add">
          <ac:chgData name="Hanneke van Tuinen" userId="ed22c550-b84f-4481-816d-c5ae7bd4721b" providerId="ADAL" clId="{7040CB85-9C72-4537-9900-22C53E295A41}" dt="2020-10-09T06:41:45.942" v="827" actId="26606"/>
          <ac:spMkLst>
            <pc:docMk/>
            <pc:sldMk cId="526827778" sldId="274"/>
            <ac:spMk id="8" creationId="{39E4C68A-A4A9-48A4-9FF2-D2896B1EA01F}"/>
          </ac:spMkLst>
        </pc:spChg>
        <pc:spChg chg="add">
          <ac:chgData name="Hanneke van Tuinen" userId="ed22c550-b84f-4481-816d-c5ae7bd4721b" providerId="ADAL" clId="{7040CB85-9C72-4537-9900-22C53E295A41}" dt="2020-10-09T06:41:45.942" v="827" actId="26606"/>
          <ac:spMkLst>
            <pc:docMk/>
            <pc:sldMk cId="526827778" sldId="274"/>
            <ac:spMk id="10" creationId="{E2B9AEA5-52CB-49A6-AF8A-33502F291B91}"/>
          </ac:spMkLst>
        </pc:spChg>
      </pc:sldChg>
      <pc:sldChg chg="addSp modSp mod setBg">
        <pc:chgData name="Hanneke van Tuinen" userId="ed22c550-b84f-4481-816d-c5ae7bd4721b" providerId="ADAL" clId="{7040CB85-9C72-4537-9900-22C53E295A41}" dt="2020-10-09T06:43:29.897" v="972" actId="404"/>
        <pc:sldMkLst>
          <pc:docMk/>
          <pc:sldMk cId="1412441057" sldId="275"/>
        </pc:sldMkLst>
        <pc:spChg chg="mod">
          <ac:chgData name="Hanneke van Tuinen" userId="ed22c550-b84f-4481-816d-c5ae7bd4721b" providerId="ADAL" clId="{7040CB85-9C72-4537-9900-22C53E295A41}" dt="2020-10-09T06:43:19.489" v="968" actId="26606"/>
          <ac:spMkLst>
            <pc:docMk/>
            <pc:sldMk cId="1412441057" sldId="275"/>
            <ac:spMk id="2" creationId="{00000000-0000-0000-0000-000000000000}"/>
          </ac:spMkLst>
        </pc:spChg>
        <pc:spChg chg="mod">
          <ac:chgData name="Hanneke van Tuinen" userId="ed22c550-b84f-4481-816d-c5ae7bd4721b" providerId="ADAL" clId="{7040CB85-9C72-4537-9900-22C53E295A41}" dt="2020-10-09T06:43:29.897" v="972" actId="404"/>
          <ac:spMkLst>
            <pc:docMk/>
            <pc:sldMk cId="1412441057" sldId="275"/>
            <ac:spMk id="3" creationId="{00000000-0000-0000-0000-000000000000}"/>
          </ac:spMkLst>
        </pc:spChg>
        <pc:spChg chg="add">
          <ac:chgData name="Hanneke van Tuinen" userId="ed22c550-b84f-4481-816d-c5ae7bd4721b" providerId="ADAL" clId="{7040CB85-9C72-4537-9900-22C53E295A41}" dt="2020-10-09T06:43:19.489" v="968" actId="26606"/>
          <ac:spMkLst>
            <pc:docMk/>
            <pc:sldMk cId="1412441057" sldId="275"/>
            <ac:spMk id="9" creationId="{B1AFC812-B894-4DF2-B0E7-A7754B0358EE}"/>
          </ac:spMkLst>
        </pc:spChg>
        <pc:picChg chg="mod">
          <ac:chgData name="Hanneke van Tuinen" userId="ed22c550-b84f-4481-816d-c5ae7bd4721b" providerId="ADAL" clId="{7040CB85-9C72-4537-9900-22C53E295A41}" dt="2020-10-09T06:43:19.489" v="968" actId="26606"/>
          <ac:picMkLst>
            <pc:docMk/>
            <pc:sldMk cId="1412441057" sldId="275"/>
            <ac:picMk id="4" creationId="{C0E3B8F3-2E42-4A43-8689-19BC4D18C532}"/>
          </ac:picMkLst>
        </pc:picChg>
        <pc:cxnChg chg="add">
          <ac:chgData name="Hanneke van Tuinen" userId="ed22c550-b84f-4481-816d-c5ae7bd4721b" providerId="ADAL" clId="{7040CB85-9C72-4537-9900-22C53E295A41}" dt="2020-10-09T06:43:19.489" v="968" actId="26606"/>
          <ac:cxnSpMkLst>
            <pc:docMk/>
            <pc:sldMk cId="1412441057" sldId="275"/>
            <ac:cxnSpMk id="11" creationId="{34BEAC76-53DA-4BEF-9A55-092764198C5F}"/>
          </ac:cxnSpMkLst>
        </pc:cxnChg>
      </pc:sldChg>
      <pc:sldChg chg="modSp mod setBg">
        <pc:chgData name="Hanneke van Tuinen" userId="ed22c550-b84f-4481-816d-c5ae7bd4721b" providerId="ADAL" clId="{7040CB85-9C72-4537-9900-22C53E295A41}" dt="2020-10-09T06:43:58.202" v="1003" actId="26606"/>
        <pc:sldMkLst>
          <pc:docMk/>
          <pc:sldMk cId="2427985653" sldId="276"/>
        </pc:sldMkLst>
        <pc:spChg chg="mod">
          <ac:chgData name="Hanneke van Tuinen" userId="ed22c550-b84f-4481-816d-c5ae7bd4721b" providerId="ADAL" clId="{7040CB85-9C72-4537-9900-22C53E295A41}" dt="2020-10-09T06:43:58.202" v="1003" actId="26606"/>
          <ac:spMkLst>
            <pc:docMk/>
            <pc:sldMk cId="2427985653" sldId="276"/>
            <ac:spMk id="2" creationId="{00000000-0000-0000-0000-000000000000}"/>
          </ac:spMkLst>
        </pc:spChg>
        <pc:spChg chg="mod ord">
          <ac:chgData name="Hanneke van Tuinen" userId="ed22c550-b84f-4481-816d-c5ae7bd4721b" providerId="ADAL" clId="{7040CB85-9C72-4537-9900-22C53E295A41}" dt="2020-10-09T06:43:58.202" v="1003" actId="26606"/>
          <ac:spMkLst>
            <pc:docMk/>
            <pc:sldMk cId="2427985653" sldId="276"/>
            <ac:spMk id="3" creationId="{00000000-0000-0000-0000-000000000000}"/>
          </ac:spMkLst>
        </pc:spChg>
        <pc:picChg chg="mod">
          <ac:chgData name="Hanneke van Tuinen" userId="ed22c550-b84f-4481-816d-c5ae7bd4721b" providerId="ADAL" clId="{7040CB85-9C72-4537-9900-22C53E295A41}" dt="2020-10-09T06:43:58.202" v="1003" actId="26606"/>
          <ac:picMkLst>
            <pc:docMk/>
            <pc:sldMk cId="2427985653" sldId="276"/>
            <ac:picMk id="4" creationId="{00000000-0000-0000-0000-000000000000}"/>
          </ac:picMkLst>
        </pc:picChg>
      </pc:sldChg>
      <pc:sldChg chg="addSp delSp modSp mod setBg">
        <pc:chgData name="Hanneke van Tuinen" userId="ed22c550-b84f-4481-816d-c5ae7bd4721b" providerId="ADAL" clId="{7040CB85-9C72-4537-9900-22C53E295A41}" dt="2020-10-09T06:47:11.586" v="1202" actId="1076"/>
        <pc:sldMkLst>
          <pc:docMk/>
          <pc:sldMk cId="165831723" sldId="277"/>
        </pc:sldMkLst>
        <pc:spChg chg="mod">
          <ac:chgData name="Hanneke van Tuinen" userId="ed22c550-b84f-4481-816d-c5ae7bd4721b" providerId="ADAL" clId="{7040CB85-9C72-4537-9900-22C53E295A41}" dt="2020-10-09T06:47:03.524" v="1201" actId="26606"/>
          <ac:spMkLst>
            <pc:docMk/>
            <pc:sldMk cId="165831723" sldId="277"/>
            <ac:spMk id="2" creationId="{00000000-0000-0000-0000-000000000000}"/>
          </ac:spMkLst>
        </pc:spChg>
        <pc:spChg chg="mod">
          <ac:chgData name="Hanneke van Tuinen" userId="ed22c550-b84f-4481-816d-c5ae7bd4721b" providerId="ADAL" clId="{7040CB85-9C72-4537-9900-22C53E295A41}" dt="2020-10-09T06:47:11.586" v="1202" actId="1076"/>
          <ac:spMkLst>
            <pc:docMk/>
            <pc:sldMk cId="165831723" sldId="277"/>
            <ac:spMk id="3" creationId="{00000000-0000-0000-0000-000000000000}"/>
          </ac:spMkLst>
        </pc:spChg>
        <pc:spChg chg="add del">
          <ac:chgData name="Hanneke van Tuinen" userId="ed22c550-b84f-4481-816d-c5ae7bd4721b" providerId="ADAL" clId="{7040CB85-9C72-4537-9900-22C53E295A41}" dt="2020-10-09T06:47:03.524" v="1201" actId="26606"/>
          <ac:spMkLst>
            <pc:docMk/>
            <pc:sldMk cId="165831723" sldId="277"/>
            <ac:spMk id="9" creationId="{16BA3B9B-A5EE-4E60-B809-93226826189D}"/>
          </ac:spMkLst>
        </pc:spChg>
        <pc:spChg chg="add">
          <ac:chgData name="Hanneke van Tuinen" userId="ed22c550-b84f-4481-816d-c5ae7bd4721b" providerId="ADAL" clId="{7040CB85-9C72-4537-9900-22C53E295A41}" dt="2020-10-09T06:47:03.524" v="1201" actId="26606"/>
          <ac:spMkLst>
            <pc:docMk/>
            <pc:sldMk cId="165831723" sldId="277"/>
            <ac:spMk id="16" creationId="{B1AFC812-B894-4DF2-B0E7-A7754B0358EE}"/>
          </ac:spMkLst>
        </pc:spChg>
        <pc:picChg chg="mod">
          <ac:chgData name="Hanneke van Tuinen" userId="ed22c550-b84f-4481-816d-c5ae7bd4721b" providerId="ADAL" clId="{7040CB85-9C72-4537-9900-22C53E295A41}" dt="2020-10-09T06:47:03.524" v="1201" actId="26606"/>
          <ac:picMkLst>
            <pc:docMk/>
            <pc:sldMk cId="165831723" sldId="277"/>
            <ac:picMk id="4" creationId="{00000000-0000-0000-0000-000000000000}"/>
          </ac:picMkLst>
        </pc:picChg>
        <pc:cxnChg chg="add del">
          <ac:chgData name="Hanneke van Tuinen" userId="ed22c550-b84f-4481-816d-c5ae7bd4721b" providerId="ADAL" clId="{7040CB85-9C72-4537-9900-22C53E295A41}" dt="2020-10-09T06:47:03.524" v="1201" actId="26606"/>
          <ac:cxnSpMkLst>
            <pc:docMk/>
            <pc:sldMk cId="165831723" sldId="277"/>
            <ac:cxnSpMk id="11" creationId="{2F119B9D-EB57-4E21-A62E-D4EB28B107D7}"/>
          </ac:cxnSpMkLst>
        </pc:cxnChg>
        <pc:cxnChg chg="add">
          <ac:chgData name="Hanneke van Tuinen" userId="ed22c550-b84f-4481-816d-c5ae7bd4721b" providerId="ADAL" clId="{7040CB85-9C72-4537-9900-22C53E295A41}" dt="2020-10-09T06:47:03.524" v="1201" actId="26606"/>
          <ac:cxnSpMkLst>
            <pc:docMk/>
            <pc:sldMk cId="165831723" sldId="277"/>
            <ac:cxnSpMk id="18" creationId="{34BEAC76-53DA-4BEF-9A55-092764198C5F}"/>
          </ac:cxnSpMkLst>
        </pc:cxnChg>
      </pc:sldChg>
      <pc:sldChg chg="modSp">
        <pc:chgData name="Hanneke van Tuinen" userId="ed22c550-b84f-4481-816d-c5ae7bd4721b" providerId="ADAL" clId="{7040CB85-9C72-4537-9900-22C53E295A41}" dt="2020-10-09T06:45:36.286" v="1065" actId="20577"/>
        <pc:sldMkLst>
          <pc:docMk/>
          <pc:sldMk cId="3788220119" sldId="278"/>
        </pc:sldMkLst>
        <pc:spChg chg="mod">
          <ac:chgData name="Hanneke van Tuinen" userId="ed22c550-b84f-4481-816d-c5ae7bd4721b" providerId="ADAL" clId="{7040CB85-9C72-4537-9900-22C53E295A41}" dt="2020-10-09T06:45:36.286" v="1065" actId="20577"/>
          <ac:spMkLst>
            <pc:docMk/>
            <pc:sldMk cId="3788220119" sldId="278"/>
            <ac:spMk id="3" creationId="{00000000-0000-0000-0000-000000000000}"/>
          </ac:spMkLst>
        </pc:spChg>
      </pc:sldChg>
      <pc:sldChg chg="addSp modSp mod setBg">
        <pc:chgData name="Hanneke van Tuinen" userId="ed22c550-b84f-4481-816d-c5ae7bd4721b" providerId="ADAL" clId="{7040CB85-9C72-4537-9900-22C53E295A41}" dt="2020-10-09T06:48:39.053" v="1225" actId="20577"/>
        <pc:sldMkLst>
          <pc:docMk/>
          <pc:sldMk cId="1566382518" sldId="279"/>
        </pc:sldMkLst>
        <pc:spChg chg="mod">
          <ac:chgData name="Hanneke van Tuinen" userId="ed22c550-b84f-4481-816d-c5ae7bd4721b" providerId="ADAL" clId="{7040CB85-9C72-4537-9900-22C53E295A41}" dt="2020-10-09T06:47:24.490" v="1203" actId="26606"/>
          <ac:spMkLst>
            <pc:docMk/>
            <pc:sldMk cId="1566382518" sldId="279"/>
            <ac:spMk id="2" creationId="{00000000-0000-0000-0000-000000000000}"/>
          </ac:spMkLst>
        </pc:spChg>
        <pc:spChg chg="mod">
          <ac:chgData name="Hanneke van Tuinen" userId="ed22c550-b84f-4481-816d-c5ae7bd4721b" providerId="ADAL" clId="{7040CB85-9C72-4537-9900-22C53E295A41}" dt="2020-10-09T06:48:39.053" v="1225" actId="20577"/>
          <ac:spMkLst>
            <pc:docMk/>
            <pc:sldMk cId="1566382518" sldId="279"/>
            <ac:spMk id="3" creationId="{00000000-0000-0000-0000-000000000000}"/>
          </ac:spMkLst>
        </pc:spChg>
        <pc:spChg chg="add">
          <ac:chgData name="Hanneke van Tuinen" userId="ed22c550-b84f-4481-816d-c5ae7bd4721b" providerId="ADAL" clId="{7040CB85-9C72-4537-9900-22C53E295A41}" dt="2020-10-09T06:47:24.490" v="1203" actId="26606"/>
          <ac:spMkLst>
            <pc:docMk/>
            <pc:sldMk cId="1566382518" sldId="279"/>
            <ac:spMk id="8" creationId="{39E4C68A-A4A9-48A4-9FF2-D2896B1EA01F}"/>
          </ac:spMkLst>
        </pc:spChg>
        <pc:spChg chg="add">
          <ac:chgData name="Hanneke van Tuinen" userId="ed22c550-b84f-4481-816d-c5ae7bd4721b" providerId="ADAL" clId="{7040CB85-9C72-4537-9900-22C53E295A41}" dt="2020-10-09T06:47:24.490" v="1203" actId="26606"/>
          <ac:spMkLst>
            <pc:docMk/>
            <pc:sldMk cId="1566382518" sldId="279"/>
            <ac:spMk id="10" creationId="{E2B9AEA5-52CB-49A6-AF8A-33502F291B91}"/>
          </ac:spMkLst>
        </pc:spChg>
      </pc:sldChg>
      <pc:sldChg chg="addSp delSp modSp mod setBg">
        <pc:chgData name="Hanneke van Tuinen" userId="ed22c550-b84f-4481-816d-c5ae7bd4721b" providerId="ADAL" clId="{7040CB85-9C72-4537-9900-22C53E295A41}" dt="2020-10-09T06:49:57.238" v="1379" actId="26606"/>
        <pc:sldMkLst>
          <pc:docMk/>
          <pc:sldMk cId="2182211966" sldId="280"/>
        </pc:sldMkLst>
        <pc:spChg chg="mod">
          <ac:chgData name="Hanneke van Tuinen" userId="ed22c550-b84f-4481-816d-c5ae7bd4721b" providerId="ADAL" clId="{7040CB85-9C72-4537-9900-22C53E295A41}" dt="2020-10-09T06:49:57.238" v="1379" actId="26606"/>
          <ac:spMkLst>
            <pc:docMk/>
            <pc:sldMk cId="2182211966" sldId="280"/>
            <ac:spMk id="2" creationId="{00000000-0000-0000-0000-000000000000}"/>
          </ac:spMkLst>
        </pc:spChg>
        <pc:spChg chg="del">
          <ac:chgData name="Hanneke van Tuinen" userId="ed22c550-b84f-4481-816d-c5ae7bd4721b" providerId="ADAL" clId="{7040CB85-9C72-4537-9900-22C53E295A41}" dt="2020-10-09T06:49:57.238" v="1379" actId="26606"/>
          <ac:spMkLst>
            <pc:docMk/>
            <pc:sldMk cId="2182211966" sldId="280"/>
            <ac:spMk id="3" creationId="{00000000-0000-0000-0000-000000000000}"/>
          </ac:spMkLst>
        </pc:spChg>
        <pc:spChg chg="add">
          <ac:chgData name="Hanneke van Tuinen" userId="ed22c550-b84f-4481-816d-c5ae7bd4721b" providerId="ADAL" clId="{7040CB85-9C72-4537-9900-22C53E295A41}" dt="2020-10-09T06:49:57.238" v="1379" actId="26606"/>
          <ac:spMkLst>
            <pc:docMk/>
            <pc:sldMk cId="2182211966" sldId="280"/>
            <ac:spMk id="9" creationId="{E5B3935F-AC8A-4AE4-9527-D439FA6B0704}"/>
          </ac:spMkLst>
        </pc:spChg>
        <pc:graphicFrameChg chg="add">
          <ac:chgData name="Hanneke van Tuinen" userId="ed22c550-b84f-4481-816d-c5ae7bd4721b" providerId="ADAL" clId="{7040CB85-9C72-4537-9900-22C53E295A41}" dt="2020-10-09T06:49:57.238" v="1379" actId="26606"/>
          <ac:graphicFrameMkLst>
            <pc:docMk/>
            <pc:sldMk cId="2182211966" sldId="280"/>
            <ac:graphicFrameMk id="5" creationId="{E8343B70-EF21-43D7-88EA-03B6201B39C8}"/>
          </ac:graphicFrameMkLst>
        </pc:graphicFrameChg>
      </pc:sldChg>
      <pc:sldChg chg="addSp delSp modSp mod setBg setClrOvrMap">
        <pc:chgData name="Hanneke van Tuinen" userId="ed22c550-b84f-4481-816d-c5ae7bd4721b" providerId="ADAL" clId="{7040CB85-9C72-4537-9900-22C53E295A41}" dt="2020-10-09T06:49:53.424" v="1378" actId="26606"/>
        <pc:sldMkLst>
          <pc:docMk/>
          <pc:sldMk cId="2794664291" sldId="281"/>
        </pc:sldMkLst>
        <pc:spChg chg="mod">
          <ac:chgData name="Hanneke van Tuinen" userId="ed22c550-b84f-4481-816d-c5ae7bd4721b" providerId="ADAL" clId="{7040CB85-9C72-4537-9900-22C53E295A41}" dt="2020-10-09T06:49:53.424" v="1378" actId="26606"/>
          <ac:spMkLst>
            <pc:docMk/>
            <pc:sldMk cId="2794664291" sldId="281"/>
            <ac:spMk id="2" creationId="{00000000-0000-0000-0000-000000000000}"/>
          </ac:spMkLst>
        </pc:spChg>
        <pc:spChg chg="mod">
          <ac:chgData name="Hanneke van Tuinen" userId="ed22c550-b84f-4481-816d-c5ae7bd4721b" providerId="ADAL" clId="{7040CB85-9C72-4537-9900-22C53E295A41}" dt="2020-10-09T06:49:53.424" v="1378" actId="26606"/>
          <ac:spMkLst>
            <pc:docMk/>
            <pc:sldMk cId="2794664291" sldId="281"/>
            <ac:spMk id="3" creationId="{00000000-0000-0000-0000-000000000000}"/>
          </ac:spMkLst>
        </pc:spChg>
        <pc:spChg chg="add del">
          <ac:chgData name="Hanneke van Tuinen" userId="ed22c550-b84f-4481-816d-c5ae7bd4721b" providerId="ADAL" clId="{7040CB85-9C72-4537-9900-22C53E295A41}" dt="2020-10-09T06:49:53.419" v="1377" actId="26606"/>
          <ac:spMkLst>
            <pc:docMk/>
            <pc:sldMk cId="2794664291" sldId="281"/>
            <ac:spMk id="8" creationId="{FBA6828D-410E-4E1B-8CAD-4972FBB3B907}"/>
          </ac:spMkLst>
        </pc:spChg>
        <pc:spChg chg="add del">
          <ac:chgData name="Hanneke van Tuinen" userId="ed22c550-b84f-4481-816d-c5ae7bd4721b" providerId="ADAL" clId="{7040CB85-9C72-4537-9900-22C53E295A41}" dt="2020-10-09T06:49:53.419" v="1377" actId="26606"/>
          <ac:spMkLst>
            <pc:docMk/>
            <pc:sldMk cId="2794664291" sldId="281"/>
            <ac:spMk id="10" creationId="{6D428773-F789-43B7-B5FD-AE49E5BD2E79}"/>
          </ac:spMkLst>
        </pc:spChg>
        <pc:spChg chg="add">
          <ac:chgData name="Hanneke van Tuinen" userId="ed22c550-b84f-4481-816d-c5ae7bd4721b" providerId="ADAL" clId="{7040CB85-9C72-4537-9900-22C53E295A41}" dt="2020-10-09T06:49:53.424" v="1378" actId="26606"/>
          <ac:spMkLst>
            <pc:docMk/>
            <pc:sldMk cId="2794664291" sldId="281"/>
            <ac:spMk id="12" creationId="{B0890400-BB8B-4A44-AB63-65C7CA223EBA}"/>
          </ac:spMkLst>
        </pc:spChg>
        <pc:cxnChg chg="add">
          <ac:chgData name="Hanneke van Tuinen" userId="ed22c550-b84f-4481-816d-c5ae7bd4721b" providerId="ADAL" clId="{7040CB85-9C72-4537-9900-22C53E295A41}" dt="2020-10-09T06:49:53.424" v="1378" actId="26606"/>
          <ac:cxnSpMkLst>
            <pc:docMk/>
            <pc:sldMk cId="2794664291" sldId="281"/>
            <ac:cxnSpMk id="13" creationId="{4D39B797-CDC6-4529-8A36-9CBFC9816337}"/>
          </ac:cxnSpMkLst>
        </pc:cxnChg>
      </pc:sldChg>
      <pc:sldChg chg="addSp delSp modSp mod setBg">
        <pc:chgData name="Hanneke van Tuinen" userId="ed22c550-b84f-4481-816d-c5ae7bd4721b" providerId="ADAL" clId="{7040CB85-9C72-4537-9900-22C53E295A41}" dt="2020-10-09T06:35:00.173" v="266" actId="20577"/>
        <pc:sldMkLst>
          <pc:docMk/>
          <pc:sldMk cId="2846923430" sldId="283"/>
        </pc:sldMkLst>
        <pc:spChg chg="mod">
          <ac:chgData name="Hanneke van Tuinen" userId="ed22c550-b84f-4481-816d-c5ae7bd4721b" providerId="ADAL" clId="{7040CB85-9C72-4537-9900-22C53E295A41}" dt="2020-10-09T06:29:32.121" v="205" actId="26606"/>
          <ac:spMkLst>
            <pc:docMk/>
            <pc:sldMk cId="2846923430" sldId="283"/>
            <ac:spMk id="2" creationId="{00000000-0000-0000-0000-000000000000}"/>
          </ac:spMkLst>
        </pc:spChg>
        <pc:spChg chg="mod">
          <ac:chgData name="Hanneke van Tuinen" userId="ed22c550-b84f-4481-816d-c5ae7bd4721b" providerId="ADAL" clId="{7040CB85-9C72-4537-9900-22C53E295A41}" dt="2020-10-09T06:35:00.173" v="266" actId="20577"/>
          <ac:spMkLst>
            <pc:docMk/>
            <pc:sldMk cId="2846923430" sldId="283"/>
            <ac:spMk id="3" creationId="{00000000-0000-0000-0000-000000000000}"/>
          </ac:spMkLst>
        </pc:spChg>
        <pc:spChg chg="add del">
          <ac:chgData name="Hanneke van Tuinen" userId="ed22c550-b84f-4481-816d-c5ae7bd4721b" providerId="ADAL" clId="{7040CB85-9C72-4537-9900-22C53E295A41}" dt="2020-10-09T06:29:32.121" v="205" actId="26606"/>
          <ac:spMkLst>
            <pc:docMk/>
            <pc:sldMk cId="2846923430" sldId="283"/>
            <ac:spMk id="8" creationId="{39E4C68A-A4A9-48A4-9FF2-D2896B1EA01F}"/>
          </ac:spMkLst>
        </pc:spChg>
        <pc:spChg chg="add del">
          <ac:chgData name="Hanneke van Tuinen" userId="ed22c550-b84f-4481-816d-c5ae7bd4721b" providerId="ADAL" clId="{7040CB85-9C72-4537-9900-22C53E295A41}" dt="2020-10-09T06:29:32.121" v="205" actId="26606"/>
          <ac:spMkLst>
            <pc:docMk/>
            <pc:sldMk cId="2846923430" sldId="283"/>
            <ac:spMk id="10" creationId="{E2B9AEA5-52CB-49A6-AF8A-33502F291B91}"/>
          </ac:spMkLst>
        </pc:spChg>
        <pc:spChg chg="add">
          <ac:chgData name="Hanneke van Tuinen" userId="ed22c550-b84f-4481-816d-c5ae7bd4721b" providerId="ADAL" clId="{7040CB85-9C72-4537-9900-22C53E295A41}" dt="2020-10-09T06:29:32.121" v="205" actId="26606"/>
          <ac:spMkLst>
            <pc:docMk/>
            <pc:sldMk cId="2846923430" sldId="283"/>
            <ac:spMk id="15" creationId="{B0890400-BB8B-4A44-AB63-65C7CA223EBA}"/>
          </ac:spMkLst>
        </pc:spChg>
        <pc:cxnChg chg="add">
          <ac:chgData name="Hanneke van Tuinen" userId="ed22c550-b84f-4481-816d-c5ae7bd4721b" providerId="ADAL" clId="{7040CB85-9C72-4537-9900-22C53E295A41}" dt="2020-10-09T06:29:32.121" v="205" actId="26606"/>
          <ac:cxnSpMkLst>
            <pc:docMk/>
            <pc:sldMk cId="2846923430" sldId="283"/>
            <ac:cxnSpMk id="17" creationId="{4D39B797-CDC6-4529-8A36-9CBFC9816337}"/>
          </ac:cxnSpMkLst>
        </pc:cxnChg>
      </pc:sldChg>
      <pc:sldChg chg="addSp delSp modSp add modAnim">
        <pc:chgData name="Hanneke van Tuinen" userId="ed22c550-b84f-4481-816d-c5ae7bd4721b" providerId="ADAL" clId="{7040CB85-9C72-4537-9900-22C53E295A41}" dt="2020-10-09T06:31:53.577" v="231" actId="1076"/>
        <pc:sldMkLst>
          <pc:docMk/>
          <pc:sldMk cId="3812270597" sldId="285"/>
        </pc:sldMkLst>
        <pc:spChg chg="del">
          <ac:chgData name="Hanneke van Tuinen" userId="ed22c550-b84f-4481-816d-c5ae7bd4721b" providerId="ADAL" clId="{7040CB85-9C72-4537-9900-22C53E295A41}" dt="2020-10-09T06:31:44.330" v="229"/>
          <ac:spMkLst>
            <pc:docMk/>
            <pc:sldMk cId="3812270597" sldId="285"/>
            <ac:spMk id="3" creationId="{8B29EC64-F23F-4E49-A0D8-32D7C8BAF539}"/>
          </ac:spMkLst>
        </pc:spChg>
        <pc:picChg chg="add mod">
          <ac:chgData name="Hanneke van Tuinen" userId="ed22c550-b84f-4481-816d-c5ae7bd4721b" providerId="ADAL" clId="{7040CB85-9C72-4537-9900-22C53E295A41}" dt="2020-10-09T06:31:53.577" v="231" actId="1076"/>
          <ac:picMkLst>
            <pc:docMk/>
            <pc:sldMk cId="3812270597" sldId="285"/>
            <ac:picMk id="4" creationId="{CB79203E-A414-40F0-B3F2-AA921C7911CA}"/>
          </ac:picMkLst>
        </pc:pic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13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sv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0" Type="http://schemas.openxmlformats.org/officeDocument/2006/relationships/image" Target="../media/image17.svg"/><Relationship Id="rId4" Type="http://schemas.openxmlformats.org/officeDocument/2006/relationships/image" Target="../media/image11.svg"/><Relationship Id="rId9" Type="http://schemas.openxmlformats.org/officeDocument/2006/relationships/image" Target="../media/image16.png"/><Relationship Id="rId14" Type="http://schemas.openxmlformats.org/officeDocument/2006/relationships/image" Target="../media/image21.sv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svg"/><Relationship Id="rId3" Type="http://schemas.openxmlformats.org/officeDocument/2006/relationships/image" Target="../media/image34.png"/><Relationship Id="rId7" Type="http://schemas.openxmlformats.org/officeDocument/2006/relationships/image" Target="../media/image38.png"/><Relationship Id="rId2" Type="http://schemas.openxmlformats.org/officeDocument/2006/relationships/image" Target="../media/image33.svg"/><Relationship Id="rId1" Type="http://schemas.openxmlformats.org/officeDocument/2006/relationships/image" Target="../media/image32.png"/><Relationship Id="rId6" Type="http://schemas.openxmlformats.org/officeDocument/2006/relationships/image" Target="../media/image37.svg"/><Relationship Id="rId5" Type="http://schemas.openxmlformats.org/officeDocument/2006/relationships/image" Target="../media/image36.png"/><Relationship Id="rId4" Type="http://schemas.openxmlformats.org/officeDocument/2006/relationships/image" Target="../media/image35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13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sv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0" Type="http://schemas.openxmlformats.org/officeDocument/2006/relationships/image" Target="../media/image17.svg"/><Relationship Id="rId4" Type="http://schemas.openxmlformats.org/officeDocument/2006/relationships/image" Target="../media/image11.svg"/><Relationship Id="rId9" Type="http://schemas.openxmlformats.org/officeDocument/2006/relationships/image" Target="../media/image16.png"/><Relationship Id="rId14" Type="http://schemas.openxmlformats.org/officeDocument/2006/relationships/image" Target="../media/image21.sv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svg"/><Relationship Id="rId3" Type="http://schemas.openxmlformats.org/officeDocument/2006/relationships/image" Target="../media/image34.png"/><Relationship Id="rId7" Type="http://schemas.openxmlformats.org/officeDocument/2006/relationships/image" Target="../media/image38.png"/><Relationship Id="rId2" Type="http://schemas.openxmlformats.org/officeDocument/2006/relationships/image" Target="../media/image33.svg"/><Relationship Id="rId1" Type="http://schemas.openxmlformats.org/officeDocument/2006/relationships/image" Target="../media/image32.png"/><Relationship Id="rId6" Type="http://schemas.openxmlformats.org/officeDocument/2006/relationships/image" Target="../media/image37.svg"/><Relationship Id="rId5" Type="http://schemas.openxmlformats.org/officeDocument/2006/relationships/image" Target="../media/image36.png"/><Relationship Id="rId4" Type="http://schemas.openxmlformats.org/officeDocument/2006/relationships/image" Target="../media/image3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4379BD-22EE-4885-AC3F-CE3BD8087C9D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FE773156-F16F-4CD6-9119-071D7C0EEF75}">
      <dgm:prSet custT="1"/>
      <dgm:spPr/>
      <dgm:t>
        <a:bodyPr/>
        <a:lstStyle/>
        <a:p>
          <a:r>
            <a:rPr lang="nl-NL" sz="1600"/>
            <a:t>Na overmatig alcoholgebruik;</a:t>
          </a:r>
          <a:endParaRPr lang="en-US" sz="1600"/>
        </a:p>
      </dgm:t>
    </dgm:pt>
    <dgm:pt modelId="{4E3DA71C-7C83-43A9-A2F9-9434ACE69E72}" type="parTrans" cxnId="{7E5DCB97-D307-4BA7-B2DF-BB596F12BD39}">
      <dgm:prSet/>
      <dgm:spPr/>
      <dgm:t>
        <a:bodyPr/>
        <a:lstStyle/>
        <a:p>
          <a:endParaRPr lang="en-US" sz="2800"/>
        </a:p>
      </dgm:t>
    </dgm:pt>
    <dgm:pt modelId="{15027644-7D62-4697-96A1-003E9D489F8C}" type="sibTrans" cxnId="{7E5DCB97-D307-4BA7-B2DF-BB596F12BD39}">
      <dgm:prSet/>
      <dgm:spPr/>
      <dgm:t>
        <a:bodyPr/>
        <a:lstStyle/>
        <a:p>
          <a:endParaRPr lang="en-US" sz="2800"/>
        </a:p>
      </dgm:t>
    </dgm:pt>
    <dgm:pt modelId="{A5040163-3A6E-4A64-976A-626A21C7DFE5}">
      <dgm:prSet custT="1"/>
      <dgm:spPr/>
      <dgm:t>
        <a:bodyPr/>
        <a:lstStyle/>
        <a:p>
          <a:r>
            <a:rPr lang="nl-NL" sz="1600"/>
            <a:t>Bepaalde vormen van drugs</a:t>
          </a:r>
          <a:endParaRPr lang="en-US" sz="1600"/>
        </a:p>
      </dgm:t>
    </dgm:pt>
    <dgm:pt modelId="{4513DBF4-0398-4F23-AD2C-B80A5F351552}" type="parTrans" cxnId="{EDDE28CC-7A3C-47DC-955C-DA6177B5EF55}">
      <dgm:prSet/>
      <dgm:spPr/>
      <dgm:t>
        <a:bodyPr/>
        <a:lstStyle/>
        <a:p>
          <a:endParaRPr lang="en-US" sz="2800"/>
        </a:p>
      </dgm:t>
    </dgm:pt>
    <dgm:pt modelId="{3B36FAF1-101A-45F5-820A-A12279A8B819}" type="sibTrans" cxnId="{EDDE28CC-7A3C-47DC-955C-DA6177B5EF55}">
      <dgm:prSet/>
      <dgm:spPr/>
      <dgm:t>
        <a:bodyPr/>
        <a:lstStyle/>
        <a:p>
          <a:endParaRPr lang="en-US" sz="2800"/>
        </a:p>
      </dgm:t>
    </dgm:pt>
    <dgm:pt modelId="{0C2B92B2-3064-4D9C-9CAA-96E8E62D80D7}">
      <dgm:prSet custT="1"/>
      <dgm:spPr/>
      <dgm:t>
        <a:bodyPr/>
        <a:lstStyle/>
        <a:p>
          <a:r>
            <a:rPr lang="nl-NL" sz="1600" dirty="0"/>
            <a:t>Voor of na grote spanningen/</a:t>
          </a:r>
        </a:p>
        <a:p>
          <a:r>
            <a:rPr lang="nl-NL" sz="1600" dirty="0"/>
            <a:t>emoties;</a:t>
          </a:r>
          <a:endParaRPr lang="en-US" sz="1600" dirty="0"/>
        </a:p>
      </dgm:t>
    </dgm:pt>
    <dgm:pt modelId="{9F5337E1-C4A5-4C61-A162-23C4AF54260F}" type="parTrans" cxnId="{F25BD017-E1BF-47DE-8D16-0701F693A71C}">
      <dgm:prSet/>
      <dgm:spPr/>
      <dgm:t>
        <a:bodyPr/>
        <a:lstStyle/>
        <a:p>
          <a:endParaRPr lang="en-US" sz="2800"/>
        </a:p>
      </dgm:t>
    </dgm:pt>
    <dgm:pt modelId="{512D7842-9A51-46F8-B86F-60DEC42B6837}" type="sibTrans" cxnId="{F25BD017-E1BF-47DE-8D16-0701F693A71C}">
      <dgm:prSet/>
      <dgm:spPr/>
      <dgm:t>
        <a:bodyPr/>
        <a:lstStyle/>
        <a:p>
          <a:endParaRPr lang="en-US" sz="2800"/>
        </a:p>
      </dgm:t>
    </dgm:pt>
    <dgm:pt modelId="{26C461CF-ED34-4B9D-90EF-883815507563}">
      <dgm:prSet custT="1"/>
      <dgm:spPr/>
      <dgm:t>
        <a:bodyPr/>
        <a:lstStyle/>
        <a:p>
          <a:r>
            <a:rPr lang="nl-NL" sz="1600"/>
            <a:t>Door een tekort aan slaap;</a:t>
          </a:r>
          <a:endParaRPr lang="en-US" sz="1600"/>
        </a:p>
      </dgm:t>
    </dgm:pt>
    <dgm:pt modelId="{881AD1E6-42FF-40B6-B8FC-CF8F590A87F0}" type="parTrans" cxnId="{0C893A0A-1162-4A66-AB2F-26B01C7653CD}">
      <dgm:prSet/>
      <dgm:spPr/>
      <dgm:t>
        <a:bodyPr/>
        <a:lstStyle/>
        <a:p>
          <a:endParaRPr lang="en-US" sz="2800"/>
        </a:p>
      </dgm:t>
    </dgm:pt>
    <dgm:pt modelId="{21E92A5A-7DEB-4BDF-A4B9-06395AB10900}" type="sibTrans" cxnId="{0C893A0A-1162-4A66-AB2F-26B01C7653CD}">
      <dgm:prSet/>
      <dgm:spPr/>
      <dgm:t>
        <a:bodyPr/>
        <a:lstStyle/>
        <a:p>
          <a:endParaRPr lang="en-US" sz="2800"/>
        </a:p>
      </dgm:t>
    </dgm:pt>
    <dgm:pt modelId="{A56323B6-F56A-43D0-9340-406BEEA96677}">
      <dgm:prSet custT="1"/>
      <dgm:spPr/>
      <dgm:t>
        <a:bodyPr/>
        <a:lstStyle/>
        <a:p>
          <a:r>
            <a:rPr lang="nl-NL" sz="1600"/>
            <a:t>Voor en tijdens de menstruatie (hormonale veranderingen);</a:t>
          </a:r>
          <a:endParaRPr lang="en-US" sz="1600"/>
        </a:p>
      </dgm:t>
    </dgm:pt>
    <dgm:pt modelId="{74DF4203-D1B7-47AF-8492-BE0FE389FCAE}" type="parTrans" cxnId="{EDD021E7-5B41-4A2F-8654-8CD6929F97F3}">
      <dgm:prSet/>
      <dgm:spPr/>
      <dgm:t>
        <a:bodyPr/>
        <a:lstStyle/>
        <a:p>
          <a:endParaRPr lang="en-US" sz="2800"/>
        </a:p>
      </dgm:t>
    </dgm:pt>
    <dgm:pt modelId="{368B48D6-A8A5-48BB-8CD8-D596985BF12E}" type="sibTrans" cxnId="{EDD021E7-5B41-4A2F-8654-8CD6929F97F3}">
      <dgm:prSet/>
      <dgm:spPr/>
      <dgm:t>
        <a:bodyPr/>
        <a:lstStyle/>
        <a:p>
          <a:endParaRPr lang="en-US" sz="2800"/>
        </a:p>
      </dgm:t>
    </dgm:pt>
    <dgm:pt modelId="{B8A7A549-8F4F-47BC-8886-19F5ABDBCE4A}">
      <dgm:prSet custT="1"/>
      <dgm:spPr/>
      <dgm:t>
        <a:bodyPr/>
        <a:lstStyle/>
        <a:p>
          <a:r>
            <a:rPr lang="nl-NL" sz="1600"/>
            <a:t>Door sterke wisselingen van temperatuur, zoals bij koorts.</a:t>
          </a:r>
          <a:endParaRPr lang="en-US" sz="1600"/>
        </a:p>
      </dgm:t>
    </dgm:pt>
    <dgm:pt modelId="{CD1F49E0-2626-4390-9FA3-EE9A435D0F96}" type="parTrans" cxnId="{0EE789F4-B012-467E-84AF-3AD2443F2CA3}">
      <dgm:prSet/>
      <dgm:spPr/>
      <dgm:t>
        <a:bodyPr/>
        <a:lstStyle/>
        <a:p>
          <a:endParaRPr lang="en-US" sz="2800"/>
        </a:p>
      </dgm:t>
    </dgm:pt>
    <dgm:pt modelId="{BABF3354-89B1-46A4-9C2A-DB24AA7A64F3}" type="sibTrans" cxnId="{0EE789F4-B012-467E-84AF-3AD2443F2CA3}">
      <dgm:prSet/>
      <dgm:spPr/>
      <dgm:t>
        <a:bodyPr/>
        <a:lstStyle/>
        <a:p>
          <a:endParaRPr lang="en-US" sz="2800"/>
        </a:p>
      </dgm:t>
    </dgm:pt>
    <dgm:pt modelId="{4E9E6D46-8982-4618-B122-0681B5807BD4}">
      <dgm:prSet custT="1"/>
      <dgm:spPr/>
      <dgm:t>
        <a:bodyPr/>
        <a:lstStyle/>
        <a:p>
          <a:r>
            <a:rPr lang="nl-NL" sz="1600"/>
            <a:t>Het niet innemen van anti-epileptica</a:t>
          </a:r>
          <a:endParaRPr lang="en-US" sz="1600"/>
        </a:p>
      </dgm:t>
    </dgm:pt>
    <dgm:pt modelId="{5673086E-C6D7-4109-89F3-4B5954A6DDE8}" type="parTrans" cxnId="{A77B30A0-3A59-48ED-A289-4E69AD37FFA2}">
      <dgm:prSet/>
      <dgm:spPr/>
      <dgm:t>
        <a:bodyPr/>
        <a:lstStyle/>
        <a:p>
          <a:endParaRPr lang="en-US" sz="2800"/>
        </a:p>
      </dgm:t>
    </dgm:pt>
    <dgm:pt modelId="{A8DB4B1E-3FB9-4496-A54F-07DA89EE1B00}" type="sibTrans" cxnId="{A77B30A0-3A59-48ED-A289-4E69AD37FFA2}">
      <dgm:prSet/>
      <dgm:spPr/>
      <dgm:t>
        <a:bodyPr/>
        <a:lstStyle/>
        <a:p>
          <a:endParaRPr lang="en-US" sz="2800"/>
        </a:p>
      </dgm:t>
    </dgm:pt>
    <dgm:pt modelId="{F2026EA2-6822-4C17-9EAA-B42B9BC7CFCD}" type="pres">
      <dgm:prSet presAssocID="{134379BD-22EE-4885-AC3F-CE3BD8087C9D}" presName="root" presStyleCnt="0">
        <dgm:presLayoutVars>
          <dgm:dir/>
          <dgm:resizeHandles val="exact"/>
        </dgm:presLayoutVars>
      </dgm:prSet>
      <dgm:spPr/>
    </dgm:pt>
    <dgm:pt modelId="{96A0AD4B-3DF1-4183-99A9-5841B8752D0D}" type="pres">
      <dgm:prSet presAssocID="{134379BD-22EE-4885-AC3F-CE3BD8087C9D}" presName="container" presStyleCnt="0">
        <dgm:presLayoutVars>
          <dgm:dir/>
          <dgm:resizeHandles val="exact"/>
        </dgm:presLayoutVars>
      </dgm:prSet>
      <dgm:spPr/>
    </dgm:pt>
    <dgm:pt modelId="{A462D66D-1829-45CB-80DC-2D24F72D3EF8}" type="pres">
      <dgm:prSet presAssocID="{FE773156-F16F-4CD6-9119-071D7C0EEF75}" presName="compNode" presStyleCnt="0"/>
      <dgm:spPr/>
    </dgm:pt>
    <dgm:pt modelId="{35B12D32-40BF-47C2-8B84-5E94F4E9C8AA}" type="pres">
      <dgm:prSet presAssocID="{FE773156-F16F-4CD6-9119-071D7C0EEF75}" presName="iconBgRect" presStyleLbl="bgShp" presStyleIdx="0" presStyleCnt="7"/>
      <dgm:spPr/>
    </dgm:pt>
    <dgm:pt modelId="{101FBD96-468F-417F-8723-9322F7841B20}" type="pres">
      <dgm:prSet presAssocID="{FE773156-F16F-4CD6-9119-071D7C0EEF75}" presName="iconRect" presStyleLbl="node1" presStyleIdx="0" presStyleCnt="7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B60356E8-C74F-4EAB-9AFD-F0F7E57C8872}" type="pres">
      <dgm:prSet presAssocID="{FE773156-F16F-4CD6-9119-071D7C0EEF75}" presName="spaceRect" presStyleCnt="0"/>
      <dgm:spPr/>
    </dgm:pt>
    <dgm:pt modelId="{6740C43E-661A-4C3D-BD66-1F0D350F9D25}" type="pres">
      <dgm:prSet presAssocID="{FE773156-F16F-4CD6-9119-071D7C0EEF75}" presName="textRect" presStyleLbl="revTx" presStyleIdx="0" presStyleCnt="7">
        <dgm:presLayoutVars>
          <dgm:chMax val="1"/>
          <dgm:chPref val="1"/>
        </dgm:presLayoutVars>
      </dgm:prSet>
      <dgm:spPr/>
    </dgm:pt>
    <dgm:pt modelId="{237CD361-2E7D-4614-8CD1-2017461591C7}" type="pres">
      <dgm:prSet presAssocID="{15027644-7D62-4697-96A1-003E9D489F8C}" presName="sibTrans" presStyleLbl="sibTrans2D1" presStyleIdx="0" presStyleCnt="0"/>
      <dgm:spPr/>
    </dgm:pt>
    <dgm:pt modelId="{7C47C738-E258-4867-9F32-2E2A0075574E}" type="pres">
      <dgm:prSet presAssocID="{A5040163-3A6E-4A64-976A-626A21C7DFE5}" presName="compNode" presStyleCnt="0"/>
      <dgm:spPr/>
    </dgm:pt>
    <dgm:pt modelId="{AAF63337-9FE6-407E-BAED-7A9880ADEEFE}" type="pres">
      <dgm:prSet presAssocID="{A5040163-3A6E-4A64-976A-626A21C7DFE5}" presName="iconBgRect" presStyleLbl="bgShp" presStyleIdx="1" presStyleCnt="7"/>
      <dgm:spPr/>
    </dgm:pt>
    <dgm:pt modelId="{84EA44D8-2695-457C-9434-B1FD26EBE0E0}" type="pres">
      <dgm:prSet presAssocID="{A5040163-3A6E-4A64-976A-626A21C7DFE5}" presName="iconRect" presStyleLbl="node1" presStyleIdx="1" presStyleCnt="7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dicine"/>
        </a:ext>
      </dgm:extLst>
    </dgm:pt>
    <dgm:pt modelId="{37F381D5-E903-42BE-94EB-A80E73831897}" type="pres">
      <dgm:prSet presAssocID="{A5040163-3A6E-4A64-976A-626A21C7DFE5}" presName="spaceRect" presStyleCnt="0"/>
      <dgm:spPr/>
    </dgm:pt>
    <dgm:pt modelId="{6CE2BAEB-B4EE-4E8D-AABA-C180DE739957}" type="pres">
      <dgm:prSet presAssocID="{A5040163-3A6E-4A64-976A-626A21C7DFE5}" presName="textRect" presStyleLbl="revTx" presStyleIdx="1" presStyleCnt="7">
        <dgm:presLayoutVars>
          <dgm:chMax val="1"/>
          <dgm:chPref val="1"/>
        </dgm:presLayoutVars>
      </dgm:prSet>
      <dgm:spPr/>
    </dgm:pt>
    <dgm:pt modelId="{C8285EDB-9706-45E2-80DD-01CCE0102198}" type="pres">
      <dgm:prSet presAssocID="{3B36FAF1-101A-45F5-820A-A12279A8B819}" presName="sibTrans" presStyleLbl="sibTrans2D1" presStyleIdx="0" presStyleCnt="0"/>
      <dgm:spPr/>
    </dgm:pt>
    <dgm:pt modelId="{55282C75-6A8C-4E48-80AD-F2A4F9BCDDBD}" type="pres">
      <dgm:prSet presAssocID="{0C2B92B2-3064-4D9C-9CAA-96E8E62D80D7}" presName="compNode" presStyleCnt="0"/>
      <dgm:spPr/>
    </dgm:pt>
    <dgm:pt modelId="{64908F0B-3A05-4AC7-A370-B0E25E9A65A5}" type="pres">
      <dgm:prSet presAssocID="{0C2B92B2-3064-4D9C-9CAA-96E8E62D80D7}" presName="iconBgRect" presStyleLbl="bgShp" presStyleIdx="2" presStyleCnt="7"/>
      <dgm:spPr/>
    </dgm:pt>
    <dgm:pt modelId="{4C043EE8-4999-48BF-AD80-28C5E87D9330}" type="pres">
      <dgm:prSet presAssocID="{0C2B92B2-3064-4D9C-9CAA-96E8E62D80D7}" presName="iconRect" presStyleLbl="node1" presStyleIdx="2" presStyleCnt="7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Neutral Face with Solid Fill"/>
        </a:ext>
      </dgm:extLst>
    </dgm:pt>
    <dgm:pt modelId="{0BF346B8-3744-475B-9D6B-5241D6771978}" type="pres">
      <dgm:prSet presAssocID="{0C2B92B2-3064-4D9C-9CAA-96E8E62D80D7}" presName="spaceRect" presStyleCnt="0"/>
      <dgm:spPr/>
    </dgm:pt>
    <dgm:pt modelId="{BD96C519-8A3D-460D-AC50-71E74E40274E}" type="pres">
      <dgm:prSet presAssocID="{0C2B92B2-3064-4D9C-9CAA-96E8E62D80D7}" presName="textRect" presStyleLbl="revTx" presStyleIdx="2" presStyleCnt="7">
        <dgm:presLayoutVars>
          <dgm:chMax val="1"/>
          <dgm:chPref val="1"/>
        </dgm:presLayoutVars>
      </dgm:prSet>
      <dgm:spPr/>
    </dgm:pt>
    <dgm:pt modelId="{7CC1543F-EA24-47BA-88EE-5BD24159E25F}" type="pres">
      <dgm:prSet presAssocID="{512D7842-9A51-46F8-B86F-60DEC42B6837}" presName="sibTrans" presStyleLbl="sibTrans2D1" presStyleIdx="0" presStyleCnt="0"/>
      <dgm:spPr/>
    </dgm:pt>
    <dgm:pt modelId="{B5F21A6F-F349-4B62-AAC7-8CF4B2E12034}" type="pres">
      <dgm:prSet presAssocID="{26C461CF-ED34-4B9D-90EF-883815507563}" presName="compNode" presStyleCnt="0"/>
      <dgm:spPr/>
    </dgm:pt>
    <dgm:pt modelId="{5FCBB55C-EBDC-4B9C-9B1A-BFEDE3B7908E}" type="pres">
      <dgm:prSet presAssocID="{26C461CF-ED34-4B9D-90EF-883815507563}" presName="iconBgRect" presStyleLbl="bgShp" presStyleIdx="3" presStyleCnt="7"/>
      <dgm:spPr/>
    </dgm:pt>
    <dgm:pt modelId="{34B78434-B9E0-42F9-95B4-56ADE1CCDF97}" type="pres">
      <dgm:prSet presAssocID="{26C461CF-ED34-4B9D-90EF-883815507563}" presName="iconRect" presStyleLbl="node1" presStyleIdx="3" presStyleCnt="7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r Graph with Downward Trend"/>
        </a:ext>
      </dgm:extLst>
    </dgm:pt>
    <dgm:pt modelId="{CF14ADAD-880F-4FF9-9DB8-12DADEC2DE61}" type="pres">
      <dgm:prSet presAssocID="{26C461CF-ED34-4B9D-90EF-883815507563}" presName="spaceRect" presStyleCnt="0"/>
      <dgm:spPr/>
    </dgm:pt>
    <dgm:pt modelId="{91F95F9B-3352-4B60-A585-38D04C521E3C}" type="pres">
      <dgm:prSet presAssocID="{26C461CF-ED34-4B9D-90EF-883815507563}" presName="textRect" presStyleLbl="revTx" presStyleIdx="3" presStyleCnt="7">
        <dgm:presLayoutVars>
          <dgm:chMax val="1"/>
          <dgm:chPref val="1"/>
        </dgm:presLayoutVars>
      </dgm:prSet>
      <dgm:spPr/>
    </dgm:pt>
    <dgm:pt modelId="{22606BC5-27A2-4C18-B801-61234E100814}" type="pres">
      <dgm:prSet presAssocID="{21E92A5A-7DEB-4BDF-A4B9-06395AB10900}" presName="sibTrans" presStyleLbl="sibTrans2D1" presStyleIdx="0" presStyleCnt="0"/>
      <dgm:spPr/>
    </dgm:pt>
    <dgm:pt modelId="{0E658443-35D8-4148-AC80-F24A7E184E04}" type="pres">
      <dgm:prSet presAssocID="{A56323B6-F56A-43D0-9340-406BEEA96677}" presName="compNode" presStyleCnt="0"/>
      <dgm:spPr/>
    </dgm:pt>
    <dgm:pt modelId="{DE60B9E7-F1F7-43EA-8683-0F8B5F9908E2}" type="pres">
      <dgm:prSet presAssocID="{A56323B6-F56A-43D0-9340-406BEEA96677}" presName="iconBgRect" presStyleLbl="bgShp" presStyleIdx="4" presStyleCnt="7"/>
      <dgm:spPr/>
    </dgm:pt>
    <dgm:pt modelId="{7A4F4C79-54B9-4ED2-AB51-7757ACAA1F58}" type="pres">
      <dgm:prSet presAssocID="{A56323B6-F56A-43D0-9340-406BEEA96677}" presName="iconRect" presStyleLbl="node1" presStyleIdx="4" presStyleCnt="7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ientist"/>
        </a:ext>
      </dgm:extLst>
    </dgm:pt>
    <dgm:pt modelId="{E02D7F4E-63AC-4C47-9256-534CC40197A9}" type="pres">
      <dgm:prSet presAssocID="{A56323B6-F56A-43D0-9340-406BEEA96677}" presName="spaceRect" presStyleCnt="0"/>
      <dgm:spPr/>
    </dgm:pt>
    <dgm:pt modelId="{3A048285-96B1-4618-9EC2-C083B2C37D04}" type="pres">
      <dgm:prSet presAssocID="{A56323B6-F56A-43D0-9340-406BEEA96677}" presName="textRect" presStyleLbl="revTx" presStyleIdx="4" presStyleCnt="7">
        <dgm:presLayoutVars>
          <dgm:chMax val="1"/>
          <dgm:chPref val="1"/>
        </dgm:presLayoutVars>
      </dgm:prSet>
      <dgm:spPr/>
    </dgm:pt>
    <dgm:pt modelId="{9E408FFE-C9A8-4573-A66F-D8C3351F8DA6}" type="pres">
      <dgm:prSet presAssocID="{368B48D6-A8A5-48BB-8CD8-D596985BF12E}" presName="sibTrans" presStyleLbl="sibTrans2D1" presStyleIdx="0" presStyleCnt="0"/>
      <dgm:spPr/>
    </dgm:pt>
    <dgm:pt modelId="{F421BD2A-0CDA-4E4E-A4C9-F84EC400EFB5}" type="pres">
      <dgm:prSet presAssocID="{B8A7A549-8F4F-47BC-8886-19F5ABDBCE4A}" presName="compNode" presStyleCnt="0"/>
      <dgm:spPr/>
    </dgm:pt>
    <dgm:pt modelId="{502E5926-FFB5-4644-BCFB-B6843EC10FBA}" type="pres">
      <dgm:prSet presAssocID="{B8A7A549-8F4F-47BC-8886-19F5ABDBCE4A}" presName="iconBgRect" presStyleLbl="bgShp" presStyleIdx="5" presStyleCnt="7"/>
      <dgm:spPr/>
    </dgm:pt>
    <dgm:pt modelId="{8654487D-FCF1-4B31-AC14-E3121674BA6F}" type="pres">
      <dgm:prSet presAssocID="{B8A7A549-8F4F-47BC-8886-19F5ABDBCE4A}" presName="iconRect" presStyleLbl="node1" presStyleIdx="5" presStyleCnt="7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hermometer"/>
        </a:ext>
      </dgm:extLst>
    </dgm:pt>
    <dgm:pt modelId="{39C727C4-F3E8-4119-815B-B94CF878FECA}" type="pres">
      <dgm:prSet presAssocID="{B8A7A549-8F4F-47BC-8886-19F5ABDBCE4A}" presName="spaceRect" presStyleCnt="0"/>
      <dgm:spPr/>
    </dgm:pt>
    <dgm:pt modelId="{3E438346-46E7-45FC-951A-F60988EA333D}" type="pres">
      <dgm:prSet presAssocID="{B8A7A549-8F4F-47BC-8886-19F5ABDBCE4A}" presName="textRect" presStyleLbl="revTx" presStyleIdx="5" presStyleCnt="7">
        <dgm:presLayoutVars>
          <dgm:chMax val="1"/>
          <dgm:chPref val="1"/>
        </dgm:presLayoutVars>
      </dgm:prSet>
      <dgm:spPr/>
    </dgm:pt>
    <dgm:pt modelId="{5A471ED3-DE9F-413D-B3E2-BC10D6AE3ABE}" type="pres">
      <dgm:prSet presAssocID="{BABF3354-89B1-46A4-9C2A-DB24AA7A64F3}" presName="sibTrans" presStyleLbl="sibTrans2D1" presStyleIdx="0" presStyleCnt="0"/>
      <dgm:spPr/>
    </dgm:pt>
    <dgm:pt modelId="{C466BB21-0BA4-4F64-9E39-C517050C74B2}" type="pres">
      <dgm:prSet presAssocID="{4E9E6D46-8982-4618-B122-0681B5807BD4}" presName="compNode" presStyleCnt="0"/>
      <dgm:spPr/>
    </dgm:pt>
    <dgm:pt modelId="{FAFF68FE-607C-4808-807A-02E15C1D71D5}" type="pres">
      <dgm:prSet presAssocID="{4E9E6D46-8982-4618-B122-0681B5807BD4}" presName="iconBgRect" presStyleLbl="bgShp" presStyleIdx="6" presStyleCnt="7"/>
      <dgm:spPr/>
    </dgm:pt>
    <dgm:pt modelId="{1EE91ABA-FA49-4F72-9F8E-11DC40245DB5}" type="pres">
      <dgm:prSet presAssocID="{4E9E6D46-8982-4618-B122-0681B5807BD4}" presName="iconRect" presStyleLbl="node1" presStyleIdx="6" presStyleCnt="7"/>
      <dgm:spPr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itcoin"/>
        </a:ext>
      </dgm:extLst>
    </dgm:pt>
    <dgm:pt modelId="{36A257AB-8296-4F14-AED2-00AF2C0D5D7E}" type="pres">
      <dgm:prSet presAssocID="{4E9E6D46-8982-4618-B122-0681B5807BD4}" presName="spaceRect" presStyleCnt="0"/>
      <dgm:spPr/>
    </dgm:pt>
    <dgm:pt modelId="{6BD3C4DC-53A1-45D3-8A9D-ABDCF7AF0804}" type="pres">
      <dgm:prSet presAssocID="{4E9E6D46-8982-4618-B122-0681B5807BD4}" presName="textRect" presStyleLbl="revTx" presStyleIdx="6" presStyleCnt="7">
        <dgm:presLayoutVars>
          <dgm:chMax val="1"/>
          <dgm:chPref val="1"/>
        </dgm:presLayoutVars>
      </dgm:prSet>
      <dgm:spPr/>
    </dgm:pt>
  </dgm:ptLst>
  <dgm:cxnLst>
    <dgm:cxn modelId="{0C893A0A-1162-4A66-AB2F-26B01C7653CD}" srcId="{134379BD-22EE-4885-AC3F-CE3BD8087C9D}" destId="{26C461CF-ED34-4B9D-90EF-883815507563}" srcOrd="3" destOrd="0" parTransId="{881AD1E6-42FF-40B6-B8FC-CF8F590A87F0}" sibTransId="{21E92A5A-7DEB-4BDF-A4B9-06395AB10900}"/>
    <dgm:cxn modelId="{09816415-0CA8-4116-A994-BFE1B2694FDD}" type="presOf" srcId="{15027644-7D62-4697-96A1-003E9D489F8C}" destId="{237CD361-2E7D-4614-8CD1-2017461591C7}" srcOrd="0" destOrd="0" presId="urn:microsoft.com/office/officeart/2018/2/layout/IconCircleList"/>
    <dgm:cxn modelId="{F25BD017-E1BF-47DE-8D16-0701F693A71C}" srcId="{134379BD-22EE-4885-AC3F-CE3BD8087C9D}" destId="{0C2B92B2-3064-4D9C-9CAA-96E8E62D80D7}" srcOrd="2" destOrd="0" parTransId="{9F5337E1-C4A5-4C61-A162-23C4AF54260F}" sibTransId="{512D7842-9A51-46F8-B86F-60DEC42B6837}"/>
    <dgm:cxn modelId="{B06C952B-BB51-4AE4-85BC-AFE35DA71519}" type="presOf" srcId="{A5040163-3A6E-4A64-976A-626A21C7DFE5}" destId="{6CE2BAEB-B4EE-4E8D-AABA-C180DE739957}" srcOrd="0" destOrd="0" presId="urn:microsoft.com/office/officeart/2018/2/layout/IconCircleList"/>
    <dgm:cxn modelId="{0595CE30-D891-4761-8E5F-B9A9A9304537}" type="presOf" srcId="{3B36FAF1-101A-45F5-820A-A12279A8B819}" destId="{C8285EDB-9706-45E2-80DD-01CCE0102198}" srcOrd="0" destOrd="0" presId="urn:microsoft.com/office/officeart/2018/2/layout/IconCircleList"/>
    <dgm:cxn modelId="{CFE12B37-0347-4651-BCC1-4CC2395AD6C6}" type="presOf" srcId="{21E92A5A-7DEB-4BDF-A4B9-06395AB10900}" destId="{22606BC5-27A2-4C18-B801-61234E100814}" srcOrd="0" destOrd="0" presId="urn:microsoft.com/office/officeart/2018/2/layout/IconCircleList"/>
    <dgm:cxn modelId="{982B6039-2707-47D0-98DB-70797B850267}" type="presOf" srcId="{26C461CF-ED34-4B9D-90EF-883815507563}" destId="{91F95F9B-3352-4B60-A585-38D04C521E3C}" srcOrd="0" destOrd="0" presId="urn:microsoft.com/office/officeart/2018/2/layout/IconCircleList"/>
    <dgm:cxn modelId="{37414F4C-1ABE-4077-8636-B072513274AC}" type="presOf" srcId="{A56323B6-F56A-43D0-9340-406BEEA96677}" destId="{3A048285-96B1-4618-9EC2-C083B2C37D04}" srcOrd="0" destOrd="0" presId="urn:microsoft.com/office/officeart/2018/2/layout/IconCircleList"/>
    <dgm:cxn modelId="{CBB34759-A8E5-48AC-93F9-929A60B18922}" type="presOf" srcId="{BABF3354-89B1-46A4-9C2A-DB24AA7A64F3}" destId="{5A471ED3-DE9F-413D-B3E2-BC10D6AE3ABE}" srcOrd="0" destOrd="0" presId="urn:microsoft.com/office/officeart/2018/2/layout/IconCircleList"/>
    <dgm:cxn modelId="{612BA296-96D2-4268-B03D-713F7B5E9609}" type="presOf" srcId="{FE773156-F16F-4CD6-9119-071D7C0EEF75}" destId="{6740C43E-661A-4C3D-BD66-1F0D350F9D25}" srcOrd="0" destOrd="0" presId="urn:microsoft.com/office/officeart/2018/2/layout/IconCircleList"/>
    <dgm:cxn modelId="{7E5DCB97-D307-4BA7-B2DF-BB596F12BD39}" srcId="{134379BD-22EE-4885-AC3F-CE3BD8087C9D}" destId="{FE773156-F16F-4CD6-9119-071D7C0EEF75}" srcOrd="0" destOrd="0" parTransId="{4E3DA71C-7C83-43A9-A2F9-9434ACE69E72}" sibTransId="{15027644-7D62-4697-96A1-003E9D489F8C}"/>
    <dgm:cxn modelId="{175D9A9C-458C-4900-B4B2-121DDAA02998}" type="presOf" srcId="{368B48D6-A8A5-48BB-8CD8-D596985BF12E}" destId="{9E408FFE-C9A8-4573-A66F-D8C3351F8DA6}" srcOrd="0" destOrd="0" presId="urn:microsoft.com/office/officeart/2018/2/layout/IconCircleList"/>
    <dgm:cxn modelId="{A77B30A0-3A59-48ED-A289-4E69AD37FFA2}" srcId="{134379BD-22EE-4885-AC3F-CE3BD8087C9D}" destId="{4E9E6D46-8982-4618-B122-0681B5807BD4}" srcOrd="6" destOrd="0" parTransId="{5673086E-C6D7-4109-89F3-4B5954A6DDE8}" sibTransId="{A8DB4B1E-3FB9-4496-A54F-07DA89EE1B00}"/>
    <dgm:cxn modelId="{173397A6-26A4-42DB-BE10-9FD49CFC8BF2}" type="presOf" srcId="{4E9E6D46-8982-4618-B122-0681B5807BD4}" destId="{6BD3C4DC-53A1-45D3-8A9D-ABDCF7AF0804}" srcOrd="0" destOrd="0" presId="urn:microsoft.com/office/officeart/2018/2/layout/IconCircleList"/>
    <dgm:cxn modelId="{587B71A9-C3B7-446D-BBBA-2AA352079A44}" type="presOf" srcId="{134379BD-22EE-4885-AC3F-CE3BD8087C9D}" destId="{F2026EA2-6822-4C17-9EAA-B42B9BC7CFCD}" srcOrd="0" destOrd="0" presId="urn:microsoft.com/office/officeart/2018/2/layout/IconCircleList"/>
    <dgm:cxn modelId="{CC5F90C1-B867-4D6D-A24B-E2DDBAA53B63}" type="presOf" srcId="{512D7842-9A51-46F8-B86F-60DEC42B6837}" destId="{7CC1543F-EA24-47BA-88EE-5BD24159E25F}" srcOrd="0" destOrd="0" presId="urn:microsoft.com/office/officeart/2018/2/layout/IconCircleList"/>
    <dgm:cxn modelId="{EDDE28CC-7A3C-47DC-955C-DA6177B5EF55}" srcId="{134379BD-22EE-4885-AC3F-CE3BD8087C9D}" destId="{A5040163-3A6E-4A64-976A-626A21C7DFE5}" srcOrd="1" destOrd="0" parTransId="{4513DBF4-0398-4F23-AD2C-B80A5F351552}" sibTransId="{3B36FAF1-101A-45F5-820A-A12279A8B819}"/>
    <dgm:cxn modelId="{CF7B88DF-AB83-43AE-BDD0-3DC46643CA54}" type="presOf" srcId="{B8A7A549-8F4F-47BC-8886-19F5ABDBCE4A}" destId="{3E438346-46E7-45FC-951A-F60988EA333D}" srcOrd="0" destOrd="0" presId="urn:microsoft.com/office/officeart/2018/2/layout/IconCircleList"/>
    <dgm:cxn modelId="{EDD021E7-5B41-4A2F-8654-8CD6929F97F3}" srcId="{134379BD-22EE-4885-AC3F-CE3BD8087C9D}" destId="{A56323B6-F56A-43D0-9340-406BEEA96677}" srcOrd="4" destOrd="0" parTransId="{74DF4203-D1B7-47AF-8492-BE0FE389FCAE}" sibTransId="{368B48D6-A8A5-48BB-8CD8-D596985BF12E}"/>
    <dgm:cxn modelId="{CF2E19E8-6897-46FE-A90C-546505B21E34}" type="presOf" srcId="{0C2B92B2-3064-4D9C-9CAA-96E8E62D80D7}" destId="{BD96C519-8A3D-460D-AC50-71E74E40274E}" srcOrd="0" destOrd="0" presId="urn:microsoft.com/office/officeart/2018/2/layout/IconCircleList"/>
    <dgm:cxn modelId="{0EE789F4-B012-467E-84AF-3AD2443F2CA3}" srcId="{134379BD-22EE-4885-AC3F-CE3BD8087C9D}" destId="{B8A7A549-8F4F-47BC-8886-19F5ABDBCE4A}" srcOrd="5" destOrd="0" parTransId="{CD1F49E0-2626-4390-9FA3-EE9A435D0F96}" sibTransId="{BABF3354-89B1-46A4-9C2A-DB24AA7A64F3}"/>
    <dgm:cxn modelId="{FB77A7FE-3BEA-48FF-8511-FB3A5D56A029}" type="presParOf" srcId="{F2026EA2-6822-4C17-9EAA-B42B9BC7CFCD}" destId="{96A0AD4B-3DF1-4183-99A9-5841B8752D0D}" srcOrd="0" destOrd="0" presId="urn:microsoft.com/office/officeart/2018/2/layout/IconCircleList"/>
    <dgm:cxn modelId="{CDB7EB26-02C1-4BC6-8FF6-8A74C6250905}" type="presParOf" srcId="{96A0AD4B-3DF1-4183-99A9-5841B8752D0D}" destId="{A462D66D-1829-45CB-80DC-2D24F72D3EF8}" srcOrd="0" destOrd="0" presId="urn:microsoft.com/office/officeart/2018/2/layout/IconCircleList"/>
    <dgm:cxn modelId="{B31B43FF-3B07-4DDE-B463-244F9724DD2D}" type="presParOf" srcId="{A462D66D-1829-45CB-80DC-2D24F72D3EF8}" destId="{35B12D32-40BF-47C2-8B84-5E94F4E9C8AA}" srcOrd="0" destOrd="0" presId="urn:microsoft.com/office/officeart/2018/2/layout/IconCircleList"/>
    <dgm:cxn modelId="{A42554AB-7BE8-49B3-BF8A-DAB57DC82BE8}" type="presParOf" srcId="{A462D66D-1829-45CB-80DC-2D24F72D3EF8}" destId="{101FBD96-468F-417F-8723-9322F7841B20}" srcOrd="1" destOrd="0" presId="urn:microsoft.com/office/officeart/2018/2/layout/IconCircleList"/>
    <dgm:cxn modelId="{ABDCCB0D-5E3B-41E2-84B8-0EC8243F2872}" type="presParOf" srcId="{A462D66D-1829-45CB-80DC-2D24F72D3EF8}" destId="{B60356E8-C74F-4EAB-9AFD-F0F7E57C8872}" srcOrd="2" destOrd="0" presId="urn:microsoft.com/office/officeart/2018/2/layout/IconCircleList"/>
    <dgm:cxn modelId="{EA2F71E3-B5D0-406C-A81B-1F117F9AF393}" type="presParOf" srcId="{A462D66D-1829-45CB-80DC-2D24F72D3EF8}" destId="{6740C43E-661A-4C3D-BD66-1F0D350F9D25}" srcOrd="3" destOrd="0" presId="urn:microsoft.com/office/officeart/2018/2/layout/IconCircleList"/>
    <dgm:cxn modelId="{61CDB4A9-88D7-4D34-9F5F-87FBFC7A2035}" type="presParOf" srcId="{96A0AD4B-3DF1-4183-99A9-5841B8752D0D}" destId="{237CD361-2E7D-4614-8CD1-2017461591C7}" srcOrd="1" destOrd="0" presId="urn:microsoft.com/office/officeart/2018/2/layout/IconCircleList"/>
    <dgm:cxn modelId="{A705D98D-0835-4C6A-BAE2-C7521DEE023E}" type="presParOf" srcId="{96A0AD4B-3DF1-4183-99A9-5841B8752D0D}" destId="{7C47C738-E258-4867-9F32-2E2A0075574E}" srcOrd="2" destOrd="0" presId="urn:microsoft.com/office/officeart/2018/2/layout/IconCircleList"/>
    <dgm:cxn modelId="{1DE5E447-7AB5-46A4-BAAB-2E2323E5C84A}" type="presParOf" srcId="{7C47C738-E258-4867-9F32-2E2A0075574E}" destId="{AAF63337-9FE6-407E-BAED-7A9880ADEEFE}" srcOrd="0" destOrd="0" presId="urn:microsoft.com/office/officeart/2018/2/layout/IconCircleList"/>
    <dgm:cxn modelId="{3D350CCC-3A62-4885-AB71-EF58E842CEE3}" type="presParOf" srcId="{7C47C738-E258-4867-9F32-2E2A0075574E}" destId="{84EA44D8-2695-457C-9434-B1FD26EBE0E0}" srcOrd="1" destOrd="0" presId="urn:microsoft.com/office/officeart/2018/2/layout/IconCircleList"/>
    <dgm:cxn modelId="{7DB1CB95-0D23-4921-9259-2B7694020615}" type="presParOf" srcId="{7C47C738-E258-4867-9F32-2E2A0075574E}" destId="{37F381D5-E903-42BE-94EB-A80E73831897}" srcOrd="2" destOrd="0" presId="urn:microsoft.com/office/officeart/2018/2/layout/IconCircleList"/>
    <dgm:cxn modelId="{41D34820-A6DA-43ED-9FB7-87E23E48CA77}" type="presParOf" srcId="{7C47C738-E258-4867-9F32-2E2A0075574E}" destId="{6CE2BAEB-B4EE-4E8D-AABA-C180DE739957}" srcOrd="3" destOrd="0" presId="urn:microsoft.com/office/officeart/2018/2/layout/IconCircleList"/>
    <dgm:cxn modelId="{0940F23E-0F5D-4BB8-A284-ED6F309C4EB4}" type="presParOf" srcId="{96A0AD4B-3DF1-4183-99A9-5841B8752D0D}" destId="{C8285EDB-9706-45E2-80DD-01CCE0102198}" srcOrd="3" destOrd="0" presId="urn:microsoft.com/office/officeart/2018/2/layout/IconCircleList"/>
    <dgm:cxn modelId="{AEEBAC4D-DBE0-48D6-A070-B84A05CBA76B}" type="presParOf" srcId="{96A0AD4B-3DF1-4183-99A9-5841B8752D0D}" destId="{55282C75-6A8C-4E48-80AD-F2A4F9BCDDBD}" srcOrd="4" destOrd="0" presId="urn:microsoft.com/office/officeart/2018/2/layout/IconCircleList"/>
    <dgm:cxn modelId="{33521649-A133-4803-811C-F2F456318225}" type="presParOf" srcId="{55282C75-6A8C-4E48-80AD-F2A4F9BCDDBD}" destId="{64908F0B-3A05-4AC7-A370-B0E25E9A65A5}" srcOrd="0" destOrd="0" presId="urn:microsoft.com/office/officeart/2018/2/layout/IconCircleList"/>
    <dgm:cxn modelId="{749C969F-FD2E-4986-BDD5-6787F4E770F2}" type="presParOf" srcId="{55282C75-6A8C-4E48-80AD-F2A4F9BCDDBD}" destId="{4C043EE8-4999-48BF-AD80-28C5E87D9330}" srcOrd="1" destOrd="0" presId="urn:microsoft.com/office/officeart/2018/2/layout/IconCircleList"/>
    <dgm:cxn modelId="{90DCAAB2-884D-49C6-864D-24BD4162A0FB}" type="presParOf" srcId="{55282C75-6A8C-4E48-80AD-F2A4F9BCDDBD}" destId="{0BF346B8-3744-475B-9D6B-5241D6771978}" srcOrd="2" destOrd="0" presId="urn:microsoft.com/office/officeart/2018/2/layout/IconCircleList"/>
    <dgm:cxn modelId="{B220B214-501A-47A2-AAF8-82B50FF09C01}" type="presParOf" srcId="{55282C75-6A8C-4E48-80AD-F2A4F9BCDDBD}" destId="{BD96C519-8A3D-460D-AC50-71E74E40274E}" srcOrd="3" destOrd="0" presId="urn:microsoft.com/office/officeart/2018/2/layout/IconCircleList"/>
    <dgm:cxn modelId="{69C98A86-3F8B-426B-8AA4-A288797E92A7}" type="presParOf" srcId="{96A0AD4B-3DF1-4183-99A9-5841B8752D0D}" destId="{7CC1543F-EA24-47BA-88EE-5BD24159E25F}" srcOrd="5" destOrd="0" presId="urn:microsoft.com/office/officeart/2018/2/layout/IconCircleList"/>
    <dgm:cxn modelId="{987618BB-1B21-4C3A-B51F-B27A9716216E}" type="presParOf" srcId="{96A0AD4B-3DF1-4183-99A9-5841B8752D0D}" destId="{B5F21A6F-F349-4B62-AAC7-8CF4B2E12034}" srcOrd="6" destOrd="0" presId="urn:microsoft.com/office/officeart/2018/2/layout/IconCircleList"/>
    <dgm:cxn modelId="{BAD9183F-364F-4B06-BFFF-6E42066ED260}" type="presParOf" srcId="{B5F21A6F-F349-4B62-AAC7-8CF4B2E12034}" destId="{5FCBB55C-EBDC-4B9C-9B1A-BFEDE3B7908E}" srcOrd="0" destOrd="0" presId="urn:microsoft.com/office/officeart/2018/2/layout/IconCircleList"/>
    <dgm:cxn modelId="{07994978-0F79-44EF-AEF6-0556532F3875}" type="presParOf" srcId="{B5F21A6F-F349-4B62-AAC7-8CF4B2E12034}" destId="{34B78434-B9E0-42F9-95B4-56ADE1CCDF97}" srcOrd="1" destOrd="0" presId="urn:microsoft.com/office/officeart/2018/2/layout/IconCircleList"/>
    <dgm:cxn modelId="{763D5C98-AC1D-4A8E-9978-DE2CCA9FED97}" type="presParOf" srcId="{B5F21A6F-F349-4B62-AAC7-8CF4B2E12034}" destId="{CF14ADAD-880F-4FF9-9DB8-12DADEC2DE61}" srcOrd="2" destOrd="0" presId="urn:microsoft.com/office/officeart/2018/2/layout/IconCircleList"/>
    <dgm:cxn modelId="{8C7082F4-6EDC-4ACF-9E79-A6CAE9FDA7AB}" type="presParOf" srcId="{B5F21A6F-F349-4B62-AAC7-8CF4B2E12034}" destId="{91F95F9B-3352-4B60-A585-38D04C521E3C}" srcOrd="3" destOrd="0" presId="urn:microsoft.com/office/officeart/2018/2/layout/IconCircleList"/>
    <dgm:cxn modelId="{8B386FD3-1597-453A-A20A-EE2936CCB839}" type="presParOf" srcId="{96A0AD4B-3DF1-4183-99A9-5841B8752D0D}" destId="{22606BC5-27A2-4C18-B801-61234E100814}" srcOrd="7" destOrd="0" presId="urn:microsoft.com/office/officeart/2018/2/layout/IconCircleList"/>
    <dgm:cxn modelId="{EC8A777D-D6C4-4C05-82F6-EF87741A8C32}" type="presParOf" srcId="{96A0AD4B-3DF1-4183-99A9-5841B8752D0D}" destId="{0E658443-35D8-4148-AC80-F24A7E184E04}" srcOrd="8" destOrd="0" presId="urn:microsoft.com/office/officeart/2018/2/layout/IconCircleList"/>
    <dgm:cxn modelId="{72DC1563-A494-4AFF-A17A-301870202232}" type="presParOf" srcId="{0E658443-35D8-4148-AC80-F24A7E184E04}" destId="{DE60B9E7-F1F7-43EA-8683-0F8B5F9908E2}" srcOrd="0" destOrd="0" presId="urn:microsoft.com/office/officeart/2018/2/layout/IconCircleList"/>
    <dgm:cxn modelId="{3F5B37FD-805B-4A72-9B9F-EFDDCF77B155}" type="presParOf" srcId="{0E658443-35D8-4148-AC80-F24A7E184E04}" destId="{7A4F4C79-54B9-4ED2-AB51-7757ACAA1F58}" srcOrd="1" destOrd="0" presId="urn:microsoft.com/office/officeart/2018/2/layout/IconCircleList"/>
    <dgm:cxn modelId="{C8518B7B-E935-4B6B-BE37-4785B3027E57}" type="presParOf" srcId="{0E658443-35D8-4148-AC80-F24A7E184E04}" destId="{E02D7F4E-63AC-4C47-9256-534CC40197A9}" srcOrd="2" destOrd="0" presId="urn:microsoft.com/office/officeart/2018/2/layout/IconCircleList"/>
    <dgm:cxn modelId="{18CDF2C0-6BB2-4EB8-B2F1-F8C1432D9F60}" type="presParOf" srcId="{0E658443-35D8-4148-AC80-F24A7E184E04}" destId="{3A048285-96B1-4618-9EC2-C083B2C37D04}" srcOrd="3" destOrd="0" presId="urn:microsoft.com/office/officeart/2018/2/layout/IconCircleList"/>
    <dgm:cxn modelId="{8F282A1C-176F-48F0-8621-47D50DAECE67}" type="presParOf" srcId="{96A0AD4B-3DF1-4183-99A9-5841B8752D0D}" destId="{9E408FFE-C9A8-4573-A66F-D8C3351F8DA6}" srcOrd="9" destOrd="0" presId="urn:microsoft.com/office/officeart/2018/2/layout/IconCircleList"/>
    <dgm:cxn modelId="{AA4E48ED-8933-4755-90B4-4657C237F1DF}" type="presParOf" srcId="{96A0AD4B-3DF1-4183-99A9-5841B8752D0D}" destId="{F421BD2A-0CDA-4E4E-A4C9-F84EC400EFB5}" srcOrd="10" destOrd="0" presId="urn:microsoft.com/office/officeart/2018/2/layout/IconCircleList"/>
    <dgm:cxn modelId="{4C9264D9-5D67-4D02-A39D-E403DB8015E6}" type="presParOf" srcId="{F421BD2A-0CDA-4E4E-A4C9-F84EC400EFB5}" destId="{502E5926-FFB5-4644-BCFB-B6843EC10FBA}" srcOrd="0" destOrd="0" presId="urn:microsoft.com/office/officeart/2018/2/layout/IconCircleList"/>
    <dgm:cxn modelId="{D792E2E1-8E90-42D6-A05A-609F9F282DC6}" type="presParOf" srcId="{F421BD2A-0CDA-4E4E-A4C9-F84EC400EFB5}" destId="{8654487D-FCF1-4B31-AC14-E3121674BA6F}" srcOrd="1" destOrd="0" presId="urn:microsoft.com/office/officeart/2018/2/layout/IconCircleList"/>
    <dgm:cxn modelId="{AA8D9F3F-EAA2-4DA0-B13E-4A662DF3CEF7}" type="presParOf" srcId="{F421BD2A-0CDA-4E4E-A4C9-F84EC400EFB5}" destId="{39C727C4-F3E8-4119-815B-B94CF878FECA}" srcOrd="2" destOrd="0" presId="urn:microsoft.com/office/officeart/2018/2/layout/IconCircleList"/>
    <dgm:cxn modelId="{D49E3C30-40B6-47DF-A7B8-BD79A89FB058}" type="presParOf" srcId="{F421BD2A-0CDA-4E4E-A4C9-F84EC400EFB5}" destId="{3E438346-46E7-45FC-951A-F60988EA333D}" srcOrd="3" destOrd="0" presId="urn:microsoft.com/office/officeart/2018/2/layout/IconCircleList"/>
    <dgm:cxn modelId="{0235DA52-5D87-4666-90DE-1ACCBD99B928}" type="presParOf" srcId="{96A0AD4B-3DF1-4183-99A9-5841B8752D0D}" destId="{5A471ED3-DE9F-413D-B3E2-BC10D6AE3ABE}" srcOrd="11" destOrd="0" presId="urn:microsoft.com/office/officeart/2018/2/layout/IconCircleList"/>
    <dgm:cxn modelId="{FDCF3643-AF05-4319-8F35-9657B796EC77}" type="presParOf" srcId="{96A0AD4B-3DF1-4183-99A9-5841B8752D0D}" destId="{C466BB21-0BA4-4F64-9E39-C517050C74B2}" srcOrd="12" destOrd="0" presId="urn:microsoft.com/office/officeart/2018/2/layout/IconCircleList"/>
    <dgm:cxn modelId="{54FA4D5E-AD68-4348-84F3-79094EDA9AED}" type="presParOf" srcId="{C466BB21-0BA4-4F64-9E39-C517050C74B2}" destId="{FAFF68FE-607C-4808-807A-02E15C1D71D5}" srcOrd="0" destOrd="0" presId="urn:microsoft.com/office/officeart/2018/2/layout/IconCircleList"/>
    <dgm:cxn modelId="{701CB8A5-25A0-43CA-A368-5C65755AE9D3}" type="presParOf" srcId="{C466BB21-0BA4-4F64-9E39-C517050C74B2}" destId="{1EE91ABA-FA49-4F72-9F8E-11DC40245DB5}" srcOrd="1" destOrd="0" presId="urn:microsoft.com/office/officeart/2018/2/layout/IconCircleList"/>
    <dgm:cxn modelId="{8D710C34-B331-411E-8AE4-4A060C309DC5}" type="presParOf" srcId="{C466BB21-0BA4-4F64-9E39-C517050C74B2}" destId="{36A257AB-8296-4F14-AED2-00AF2C0D5D7E}" srcOrd="2" destOrd="0" presId="urn:microsoft.com/office/officeart/2018/2/layout/IconCircleList"/>
    <dgm:cxn modelId="{5759B6A6-762E-493B-903C-7FEA70DD4034}" type="presParOf" srcId="{C466BB21-0BA4-4F64-9E39-C517050C74B2}" destId="{6BD3C4DC-53A1-45D3-8A9D-ABDCF7AF0804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A2E5470-80A1-4B93-906B-82D22DCD2DCE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1CC43153-A04E-4C0F-98BE-E06B353035FB}">
      <dgm:prSet/>
      <dgm:spPr/>
      <dgm:t>
        <a:bodyPr/>
        <a:lstStyle/>
        <a:p>
          <a:r>
            <a:rPr lang="nl-NL"/>
            <a:t>Vermoeidheid;</a:t>
          </a:r>
          <a:endParaRPr lang="en-US"/>
        </a:p>
      </dgm:t>
    </dgm:pt>
    <dgm:pt modelId="{2449C3FE-83E0-4A9E-86EE-61C0A5720AB0}" type="parTrans" cxnId="{C7428F25-DAC9-4096-94C8-AEA63054FAA9}">
      <dgm:prSet/>
      <dgm:spPr/>
      <dgm:t>
        <a:bodyPr/>
        <a:lstStyle/>
        <a:p>
          <a:endParaRPr lang="en-US"/>
        </a:p>
      </dgm:t>
    </dgm:pt>
    <dgm:pt modelId="{FAD0B1C6-4F4A-4944-B4F4-0475BA402DA4}" type="sibTrans" cxnId="{C7428F25-DAC9-4096-94C8-AEA63054FAA9}">
      <dgm:prSet/>
      <dgm:spPr/>
      <dgm:t>
        <a:bodyPr/>
        <a:lstStyle/>
        <a:p>
          <a:endParaRPr lang="en-US"/>
        </a:p>
      </dgm:t>
    </dgm:pt>
    <dgm:pt modelId="{3C244040-F123-44C3-B790-4E8BC31E606C}">
      <dgm:prSet/>
      <dgm:spPr/>
      <dgm:t>
        <a:bodyPr/>
        <a:lstStyle/>
        <a:p>
          <a:r>
            <a:rPr lang="nl-NL" dirty="0"/>
            <a:t>Visusstoornissen;</a:t>
          </a:r>
          <a:endParaRPr lang="en-US" dirty="0"/>
        </a:p>
      </dgm:t>
    </dgm:pt>
    <dgm:pt modelId="{61E546B6-2952-4801-B356-1F886AB12E9C}" type="parTrans" cxnId="{94C57CCF-9D1A-4C34-9131-53EA5EBE5DF4}">
      <dgm:prSet/>
      <dgm:spPr/>
      <dgm:t>
        <a:bodyPr/>
        <a:lstStyle/>
        <a:p>
          <a:endParaRPr lang="en-US"/>
        </a:p>
      </dgm:t>
    </dgm:pt>
    <dgm:pt modelId="{FE63D3E9-F888-4453-979D-90F92379C691}" type="sibTrans" cxnId="{94C57CCF-9D1A-4C34-9131-53EA5EBE5DF4}">
      <dgm:prSet/>
      <dgm:spPr/>
      <dgm:t>
        <a:bodyPr/>
        <a:lstStyle/>
        <a:p>
          <a:endParaRPr lang="en-US"/>
        </a:p>
      </dgm:t>
    </dgm:pt>
    <dgm:pt modelId="{0ED62D72-D5C5-4EFD-B923-F0429CBC9C23}">
      <dgm:prSet/>
      <dgm:spPr/>
      <dgm:t>
        <a:bodyPr/>
        <a:lstStyle/>
        <a:p>
          <a:r>
            <a:rPr lang="nl-NL"/>
            <a:t>Gehoorstoornissen;</a:t>
          </a:r>
          <a:endParaRPr lang="en-US"/>
        </a:p>
      </dgm:t>
    </dgm:pt>
    <dgm:pt modelId="{AEB329DE-610F-4EA1-8566-545FED001DF5}" type="parTrans" cxnId="{15E83DEB-85C9-4C6C-AEC8-1FD2FAA1865A}">
      <dgm:prSet/>
      <dgm:spPr/>
      <dgm:t>
        <a:bodyPr/>
        <a:lstStyle/>
        <a:p>
          <a:endParaRPr lang="en-US"/>
        </a:p>
      </dgm:t>
    </dgm:pt>
    <dgm:pt modelId="{A19098AD-504F-48FF-8466-6A5DEA605AE6}" type="sibTrans" cxnId="{15E83DEB-85C9-4C6C-AEC8-1FD2FAA1865A}">
      <dgm:prSet/>
      <dgm:spPr/>
      <dgm:t>
        <a:bodyPr/>
        <a:lstStyle/>
        <a:p>
          <a:endParaRPr lang="en-US"/>
        </a:p>
      </dgm:t>
    </dgm:pt>
    <dgm:pt modelId="{AC913C3C-8A8F-427A-8159-AA8ABF9254B2}">
      <dgm:prSet/>
      <dgm:spPr/>
      <dgm:t>
        <a:bodyPr/>
        <a:lstStyle/>
        <a:p>
          <a:r>
            <a:rPr lang="nl-NL" dirty="0"/>
            <a:t>Krachtsverlies;</a:t>
          </a:r>
          <a:endParaRPr lang="en-US" dirty="0"/>
        </a:p>
      </dgm:t>
    </dgm:pt>
    <dgm:pt modelId="{304F8E0D-6858-4D5A-84BA-206B0027D4E8}" type="parTrans" cxnId="{F3E7D8AB-4147-4E56-BE88-6BF0995F01C9}">
      <dgm:prSet/>
      <dgm:spPr/>
      <dgm:t>
        <a:bodyPr/>
        <a:lstStyle/>
        <a:p>
          <a:endParaRPr lang="en-US"/>
        </a:p>
      </dgm:t>
    </dgm:pt>
    <dgm:pt modelId="{EB8396C1-F4BF-4518-8A5D-EACDF6826D30}" type="sibTrans" cxnId="{F3E7D8AB-4147-4E56-BE88-6BF0995F01C9}">
      <dgm:prSet/>
      <dgm:spPr/>
      <dgm:t>
        <a:bodyPr/>
        <a:lstStyle/>
        <a:p>
          <a:endParaRPr lang="en-US"/>
        </a:p>
      </dgm:t>
    </dgm:pt>
    <dgm:pt modelId="{7FAAFA43-B677-4708-AF1E-14F14B8B780A}">
      <dgm:prSet/>
      <dgm:spPr/>
      <dgm:t>
        <a:bodyPr/>
        <a:lstStyle/>
        <a:p>
          <a:r>
            <a:rPr lang="nl-NL"/>
            <a:t>Spasticiteit;</a:t>
          </a:r>
          <a:endParaRPr lang="en-US"/>
        </a:p>
      </dgm:t>
    </dgm:pt>
    <dgm:pt modelId="{8933DA5E-4569-4714-888C-8B66693860C3}" type="parTrans" cxnId="{44D80F4F-8859-4058-9F91-964966B1D4A5}">
      <dgm:prSet/>
      <dgm:spPr/>
      <dgm:t>
        <a:bodyPr/>
        <a:lstStyle/>
        <a:p>
          <a:endParaRPr lang="en-US"/>
        </a:p>
      </dgm:t>
    </dgm:pt>
    <dgm:pt modelId="{71E35217-5D6D-4488-8198-AD4A183C67D5}" type="sibTrans" cxnId="{44D80F4F-8859-4058-9F91-964966B1D4A5}">
      <dgm:prSet/>
      <dgm:spPr/>
      <dgm:t>
        <a:bodyPr/>
        <a:lstStyle/>
        <a:p>
          <a:endParaRPr lang="en-US"/>
        </a:p>
      </dgm:t>
    </dgm:pt>
    <dgm:pt modelId="{8C5DC041-839C-4EF9-8AA9-867B9334363B}">
      <dgm:prSet/>
      <dgm:spPr/>
      <dgm:t>
        <a:bodyPr/>
        <a:lstStyle/>
        <a:p>
          <a:r>
            <a:rPr lang="nl-NL" dirty="0"/>
            <a:t>Stoornissen in de sensibiliteit (doof of tintelend gevoel;</a:t>
          </a:r>
          <a:endParaRPr lang="en-US" dirty="0"/>
        </a:p>
      </dgm:t>
    </dgm:pt>
    <dgm:pt modelId="{F07EF70B-2386-4F9C-9F71-FD40303B2131}" type="parTrans" cxnId="{6687C712-8BBF-4C42-B67F-493E0DBF9878}">
      <dgm:prSet/>
      <dgm:spPr/>
      <dgm:t>
        <a:bodyPr/>
        <a:lstStyle/>
        <a:p>
          <a:endParaRPr lang="en-US"/>
        </a:p>
      </dgm:t>
    </dgm:pt>
    <dgm:pt modelId="{FC1FF78D-C6C5-4008-9C31-1AE803443B22}" type="sibTrans" cxnId="{6687C712-8BBF-4C42-B67F-493E0DBF9878}">
      <dgm:prSet/>
      <dgm:spPr/>
      <dgm:t>
        <a:bodyPr/>
        <a:lstStyle/>
        <a:p>
          <a:endParaRPr lang="en-US"/>
        </a:p>
      </dgm:t>
    </dgm:pt>
    <dgm:pt modelId="{5748C9C2-4DDB-41A1-8029-68A289AB18EF}">
      <dgm:prSet/>
      <dgm:spPr/>
      <dgm:t>
        <a:bodyPr/>
        <a:lstStyle/>
        <a:p>
          <a:r>
            <a:rPr lang="nl-NL" dirty="0"/>
            <a:t>Coördinatieproblemen.</a:t>
          </a:r>
          <a:endParaRPr lang="en-US" dirty="0"/>
        </a:p>
      </dgm:t>
    </dgm:pt>
    <dgm:pt modelId="{E0480CCB-14D9-4296-8577-54868A514A59}" type="parTrans" cxnId="{4D71C18B-ABBB-4CAC-9843-1F332D8D97ED}">
      <dgm:prSet/>
      <dgm:spPr/>
      <dgm:t>
        <a:bodyPr/>
        <a:lstStyle/>
        <a:p>
          <a:endParaRPr lang="en-US"/>
        </a:p>
      </dgm:t>
    </dgm:pt>
    <dgm:pt modelId="{C2B74191-70B9-405F-9A13-830468A06E8B}" type="sibTrans" cxnId="{4D71C18B-ABBB-4CAC-9843-1F332D8D97ED}">
      <dgm:prSet/>
      <dgm:spPr/>
      <dgm:t>
        <a:bodyPr/>
        <a:lstStyle/>
        <a:p>
          <a:endParaRPr lang="en-US"/>
        </a:p>
      </dgm:t>
    </dgm:pt>
    <dgm:pt modelId="{B3754CB0-1216-4109-A5B3-94F624EE009A}" type="pres">
      <dgm:prSet presAssocID="{AA2E5470-80A1-4B93-906B-82D22DCD2DCE}" presName="linear" presStyleCnt="0">
        <dgm:presLayoutVars>
          <dgm:animLvl val="lvl"/>
          <dgm:resizeHandles val="exact"/>
        </dgm:presLayoutVars>
      </dgm:prSet>
      <dgm:spPr/>
    </dgm:pt>
    <dgm:pt modelId="{382FF750-4102-4125-986D-CE9B4E202C9B}" type="pres">
      <dgm:prSet presAssocID="{1CC43153-A04E-4C0F-98BE-E06B353035FB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6A1CDF86-2B6F-45EA-B217-CF92E738B364}" type="pres">
      <dgm:prSet presAssocID="{FAD0B1C6-4F4A-4944-B4F4-0475BA402DA4}" presName="spacer" presStyleCnt="0"/>
      <dgm:spPr/>
    </dgm:pt>
    <dgm:pt modelId="{3D7FA1E8-D103-4633-B38B-56B732C501DF}" type="pres">
      <dgm:prSet presAssocID="{3C244040-F123-44C3-B790-4E8BC31E606C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92063A01-E31E-4658-B40B-C24D521227D5}" type="pres">
      <dgm:prSet presAssocID="{FE63D3E9-F888-4453-979D-90F92379C691}" presName="spacer" presStyleCnt="0"/>
      <dgm:spPr/>
    </dgm:pt>
    <dgm:pt modelId="{DAEE5E8D-5EF1-49A9-B1DC-0729D7209397}" type="pres">
      <dgm:prSet presAssocID="{0ED62D72-D5C5-4EFD-B923-F0429CBC9C23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8F9631E2-BC2C-4DE2-BFE9-9B616F13BB20}" type="pres">
      <dgm:prSet presAssocID="{A19098AD-504F-48FF-8466-6A5DEA605AE6}" presName="spacer" presStyleCnt="0"/>
      <dgm:spPr/>
    </dgm:pt>
    <dgm:pt modelId="{BCDE8F76-69A8-4634-B8B6-B54149AD08E2}" type="pres">
      <dgm:prSet presAssocID="{AC913C3C-8A8F-427A-8159-AA8ABF9254B2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50172F1B-9FBD-4F6A-9180-BDE3D059FEA0}" type="pres">
      <dgm:prSet presAssocID="{EB8396C1-F4BF-4518-8A5D-EACDF6826D30}" presName="spacer" presStyleCnt="0"/>
      <dgm:spPr/>
    </dgm:pt>
    <dgm:pt modelId="{DB058C34-B13C-4D39-9F90-0615D16C8107}" type="pres">
      <dgm:prSet presAssocID="{7FAAFA43-B677-4708-AF1E-14F14B8B780A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7A255577-E016-4F59-8126-6067BAEF4D3D}" type="pres">
      <dgm:prSet presAssocID="{71E35217-5D6D-4488-8198-AD4A183C67D5}" presName="spacer" presStyleCnt="0"/>
      <dgm:spPr/>
    </dgm:pt>
    <dgm:pt modelId="{EA76A2BC-87F3-422B-9E04-B1537779BBE9}" type="pres">
      <dgm:prSet presAssocID="{8C5DC041-839C-4EF9-8AA9-867B9334363B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5B0CD0E3-C36A-45D6-AB96-0D53D9689E6D}" type="pres">
      <dgm:prSet presAssocID="{FC1FF78D-C6C5-4008-9C31-1AE803443B22}" presName="spacer" presStyleCnt="0"/>
      <dgm:spPr/>
    </dgm:pt>
    <dgm:pt modelId="{241585B3-A1F5-4BC4-AE44-28D96F42DC83}" type="pres">
      <dgm:prSet presAssocID="{5748C9C2-4DDB-41A1-8029-68A289AB18EF}" presName="parentText" presStyleLbl="node1" presStyleIdx="6" presStyleCnt="7">
        <dgm:presLayoutVars>
          <dgm:chMax val="0"/>
          <dgm:bulletEnabled val="1"/>
        </dgm:presLayoutVars>
      </dgm:prSet>
      <dgm:spPr/>
    </dgm:pt>
  </dgm:ptLst>
  <dgm:cxnLst>
    <dgm:cxn modelId="{6687C712-8BBF-4C42-B67F-493E0DBF9878}" srcId="{AA2E5470-80A1-4B93-906B-82D22DCD2DCE}" destId="{8C5DC041-839C-4EF9-8AA9-867B9334363B}" srcOrd="5" destOrd="0" parTransId="{F07EF70B-2386-4F9C-9F71-FD40303B2131}" sibTransId="{FC1FF78D-C6C5-4008-9C31-1AE803443B22}"/>
    <dgm:cxn modelId="{7A834B22-F646-4C80-B300-4DA176E0B628}" type="presOf" srcId="{0ED62D72-D5C5-4EFD-B923-F0429CBC9C23}" destId="{DAEE5E8D-5EF1-49A9-B1DC-0729D7209397}" srcOrd="0" destOrd="0" presId="urn:microsoft.com/office/officeart/2005/8/layout/vList2"/>
    <dgm:cxn modelId="{C7428F25-DAC9-4096-94C8-AEA63054FAA9}" srcId="{AA2E5470-80A1-4B93-906B-82D22DCD2DCE}" destId="{1CC43153-A04E-4C0F-98BE-E06B353035FB}" srcOrd="0" destOrd="0" parTransId="{2449C3FE-83E0-4A9E-86EE-61C0A5720AB0}" sibTransId="{FAD0B1C6-4F4A-4944-B4F4-0475BA402DA4}"/>
    <dgm:cxn modelId="{32794C64-B128-493B-A994-FDF9EFD598B1}" type="presOf" srcId="{7FAAFA43-B677-4708-AF1E-14F14B8B780A}" destId="{DB058C34-B13C-4D39-9F90-0615D16C8107}" srcOrd="0" destOrd="0" presId="urn:microsoft.com/office/officeart/2005/8/layout/vList2"/>
    <dgm:cxn modelId="{4FB8F545-2535-4B6D-8CE0-9DEA98981EFD}" type="presOf" srcId="{1CC43153-A04E-4C0F-98BE-E06B353035FB}" destId="{382FF750-4102-4125-986D-CE9B4E202C9B}" srcOrd="0" destOrd="0" presId="urn:microsoft.com/office/officeart/2005/8/layout/vList2"/>
    <dgm:cxn modelId="{EA91874B-F4F0-4DF5-B981-DF9149C2B314}" type="presOf" srcId="{AA2E5470-80A1-4B93-906B-82D22DCD2DCE}" destId="{B3754CB0-1216-4109-A5B3-94F624EE009A}" srcOrd="0" destOrd="0" presId="urn:microsoft.com/office/officeart/2005/8/layout/vList2"/>
    <dgm:cxn modelId="{44D80F4F-8859-4058-9F91-964966B1D4A5}" srcId="{AA2E5470-80A1-4B93-906B-82D22DCD2DCE}" destId="{7FAAFA43-B677-4708-AF1E-14F14B8B780A}" srcOrd="4" destOrd="0" parTransId="{8933DA5E-4569-4714-888C-8B66693860C3}" sibTransId="{71E35217-5D6D-4488-8198-AD4A183C67D5}"/>
    <dgm:cxn modelId="{B3713655-E3D1-421A-B061-CCABEEC24806}" type="presOf" srcId="{8C5DC041-839C-4EF9-8AA9-867B9334363B}" destId="{EA76A2BC-87F3-422B-9E04-B1537779BBE9}" srcOrd="0" destOrd="0" presId="urn:microsoft.com/office/officeart/2005/8/layout/vList2"/>
    <dgm:cxn modelId="{14F04856-77E0-45E1-ADCF-F9031D437595}" type="presOf" srcId="{5748C9C2-4DDB-41A1-8029-68A289AB18EF}" destId="{241585B3-A1F5-4BC4-AE44-28D96F42DC83}" srcOrd="0" destOrd="0" presId="urn:microsoft.com/office/officeart/2005/8/layout/vList2"/>
    <dgm:cxn modelId="{4D71C18B-ABBB-4CAC-9843-1F332D8D97ED}" srcId="{AA2E5470-80A1-4B93-906B-82D22DCD2DCE}" destId="{5748C9C2-4DDB-41A1-8029-68A289AB18EF}" srcOrd="6" destOrd="0" parTransId="{E0480CCB-14D9-4296-8577-54868A514A59}" sibTransId="{C2B74191-70B9-405F-9A13-830468A06E8B}"/>
    <dgm:cxn modelId="{50914BA3-B3AE-4BE0-B52A-F76B488C8E83}" type="presOf" srcId="{3C244040-F123-44C3-B790-4E8BC31E606C}" destId="{3D7FA1E8-D103-4633-B38B-56B732C501DF}" srcOrd="0" destOrd="0" presId="urn:microsoft.com/office/officeart/2005/8/layout/vList2"/>
    <dgm:cxn modelId="{F3E7D8AB-4147-4E56-BE88-6BF0995F01C9}" srcId="{AA2E5470-80A1-4B93-906B-82D22DCD2DCE}" destId="{AC913C3C-8A8F-427A-8159-AA8ABF9254B2}" srcOrd="3" destOrd="0" parTransId="{304F8E0D-6858-4D5A-84BA-206B0027D4E8}" sibTransId="{EB8396C1-F4BF-4518-8A5D-EACDF6826D30}"/>
    <dgm:cxn modelId="{94C57CCF-9D1A-4C34-9131-53EA5EBE5DF4}" srcId="{AA2E5470-80A1-4B93-906B-82D22DCD2DCE}" destId="{3C244040-F123-44C3-B790-4E8BC31E606C}" srcOrd="1" destOrd="0" parTransId="{61E546B6-2952-4801-B356-1F886AB12E9C}" sibTransId="{FE63D3E9-F888-4453-979D-90F92379C691}"/>
    <dgm:cxn modelId="{C10D6DE8-0654-41EA-AF00-B9799145DE1D}" type="presOf" srcId="{AC913C3C-8A8F-427A-8159-AA8ABF9254B2}" destId="{BCDE8F76-69A8-4634-B8B6-B54149AD08E2}" srcOrd="0" destOrd="0" presId="urn:microsoft.com/office/officeart/2005/8/layout/vList2"/>
    <dgm:cxn modelId="{15E83DEB-85C9-4C6C-AEC8-1FD2FAA1865A}" srcId="{AA2E5470-80A1-4B93-906B-82D22DCD2DCE}" destId="{0ED62D72-D5C5-4EFD-B923-F0429CBC9C23}" srcOrd="2" destOrd="0" parTransId="{AEB329DE-610F-4EA1-8566-545FED001DF5}" sibTransId="{A19098AD-504F-48FF-8466-6A5DEA605AE6}"/>
    <dgm:cxn modelId="{D23E45F9-62D5-4E8B-8624-21D74F9E9F16}" type="presParOf" srcId="{B3754CB0-1216-4109-A5B3-94F624EE009A}" destId="{382FF750-4102-4125-986D-CE9B4E202C9B}" srcOrd="0" destOrd="0" presId="urn:microsoft.com/office/officeart/2005/8/layout/vList2"/>
    <dgm:cxn modelId="{7F33623D-05F1-4A4B-8C24-29ABA5489F7D}" type="presParOf" srcId="{B3754CB0-1216-4109-A5B3-94F624EE009A}" destId="{6A1CDF86-2B6F-45EA-B217-CF92E738B364}" srcOrd="1" destOrd="0" presId="urn:microsoft.com/office/officeart/2005/8/layout/vList2"/>
    <dgm:cxn modelId="{1E739AD9-839F-4865-AB38-96AD36A0DF63}" type="presParOf" srcId="{B3754CB0-1216-4109-A5B3-94F624EE009A}" destId="{3D7FA1E8-D103-4633-B38B-56B732C501DF}" srcOrd="2" destOrd="0" presId="urn:microsoft.com/office/officeart/2005/8/layout/vList2"/>
    <dgm:cxn modelId="{A32709CE-79B1-4CC5-8F11-F4C21A6B28C6}" type="presParOf" srcId="{B3754CB0-1216-4109-A5B3-94F624EE009A}" destId="{92063A01-E31E-4658-B40B-C24D521227D5}" srcOrd="3" destOrd="0" presId="urn:microsoft.com/office/officeart/2005/8/layout/vList2"/>
    <dgm:cxn modelId="{C9AEE538-55C1-4424-A3EB-7F1B3C1D4066}" type="presParOf" srcId="{B3754CB0-1216-4109-A5B3-94F624EE009A}" destId="{DAEE5E8D-5EF1-49A9-B1DC-0729D7209397}" srcOrd="4" destOrd="0" presId="urn:microsoft.com/office/officeart/2005/8/layout/vList2"/>
    <dgm:cxn modelId="{D47FF99B-A538-4575-A8EC-A1CA4329C275}" type="presParOf" srcId="{B3754CB0-1216-4109-A5B3-94F624EE009A}" destId="{8F9631E2-BC2C-4DE2-BFE9-9B616F13BB20}" srcOrd="5" destOrd="0" presId="urn:microsoft.com/office/officeart/2005/8/layout/vList2"/>
    <dgm:cxn modelId="{BF2B661F-5C5E-48D7-AE8F-10818165B339}" type="presParOf" srcId="{B3754CB0-1216-4109-A5B3-94F624EE009A}" destId="{BCDE8F76-69A8-4634-B8B6-B54149AD08E2}" srcOrd="6" destOrd="0" presId="urn:microsoft.com/office/officeart/2005/8/layout/vList2"/>
    <dgm:cxn modelId="{2F0008D4-CACC-4B29-8A4F-96444CB8D6BD}" type="presParOf" srcId="{B3754CB0-1216-4109-A5B3-94F624EE009A}" destId="{50172F1B-9FBD-4F6A-9180-BDE3D059FEA0}" srcOrd="7" destOrd="0" presId="urn:microsoft.com/office/officeart/2005/8/layout/vList2"/>
    <dgm:cxn modelId="{6855337B-92CE-46D8-93FE-7FE59DD8CA5D}" type="presParOf" srcId="{B3754CB0-1216-4109-A5B3-94F624EE009A}" destId="{DB058C34-B13C-4D39-9F90-0615D16C8107}" srcOrd="8" destOrd="0" presId="urn:microsoft.com/office/officeart/2005/8/layout/vList2"/>
    <dgm:cxn modelId="{86409F23-2BB5-4F94-91B2-19AAC459F188}" type="presParOf" srcId="{B3754CB0-1216-4109-A5B3-94F624EE009A}" destId="{7A255577-E016-4F59-8126-6067BAEF4D3D}" srcOrd="9" destOrd="0" presId="urn:microsoft.com/office/officeart/2005/8/layout/vList2"/>
    <dgm:cxn modelId="{CA19AB0F-6BF1-4EAF-9526-2B56DD860A32}" type="presParOf" srcId="{B3754CB0-1216-4109-A5B3-94F624EE009A}" destId="{EA76A2BC-87F3-422B-9E04-B1537779BBE9}" srcOrd="10" destOrd="0" presId="urn:microsoft.com/office/officeart/2005/8/layout/vList2"/>
    <dgm:cxn modelId="{2FFE75BF-EBE4-43C3-BCF2-1F58748AD686}" type="presParOf" srcId="{B3754CB0-1216-4109-A5B3-94F624EE009A}" destId="{5B0CD0E3-C36A-45D6-AB96-0D53D9689E6D}" srcOrd="11" destOrd="0" presId="urn:microsoft.com/office/officeart/2005/8/layout/vList2"/>
    <dgm:cxn modelId="{9EDC1B28-B52A-4F8C-82F5-1549DF97DE2F}" type="presParOf" srcId="{B3754CB0-1216-4109-A5B3-94F624EE009A}" destId="{241585B3-A1F5-4BC4-AE44-28D96F42DC83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3E97B53-F2D0-4DD5-8955-E5911FFB4A3A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40C476A3-333A-4378-89F9-8B8E1084EBB8}">
      <dgm:prSet/>
      <dgm:spPr/>
      <dgm:t>
        <a:bodyPr/>
        <a:lstStyle/>
        <a:p>
          <a:r>
            <a:rPr lang="nl-NL"/>
            <a:t>Geen specifieke testen;</a:t>
          </a:r>
          <a:endParaRPr lang="en-US"/>
        </a:p>
      </dgm:t>
    </dgm:pt>
    <dgm:pt modelId="{903E9B05-507E-4A29-8B64-DFB0BB273E94}" type="parTrans" cxnId="{CB51013C-881D-4F0B-B581-17B39095066A}">
      <dgm:prSet/>
      <dgm:spPr/>
      <dgm:t>
        <a:bodyPr/>
        <a:lstStyle/>
        <a:p>
          <a:endParaRPr lang="en-US"/>
        </a:p>
      </dgm:t>
    </dgm:pt>
    <dgm:pt modelId="{36F34AAF-4E21-4C11-85B5-45DAE79C4A75}" type="sibTrans" cxnId="{CB51013C-881D-4F0B-B581-17B39095066A}">
      <dgm:prSet/>
      <dgm:spPr/>
      <dgm:t>
        <a:bodyPr/>
        <a:lstStyle/>
        <a:p>
          <a:endParaRPr lang="en-US"/>
        </a:p>
      </dgm:t>
    </dgm:pt>
    <dgm:pt modelId="{07437E00-4573-461A-96EE-C8FE3C706638}">
      <dgm:prSet/>
      <dgm:spPr/>
      <dgm:t>
        <a:bodyPr/>
        <a:lstStyle/>
        <a:p>
          <a:r>
            <a:rPr lang="nl-NL"/>
            <a:t>De diagnose wordt gesteld a.d.h.v. de klachten en het lichamelijke onderzoek;</a:t>
          </a:r>
          <a:endParaRPr lang="en-US"/>
        </a:p>
      </dgm:t>
    </dgm:pt>
    <dgm:pt modelId="{C0934E0A-1AB7-494D-BDAA-2248A15F8B2C}" type="parTrans" cxnId="{73075F21-74A4-4E12-B264-268D5521BA41}">
      <dgm:prSet/>
      <dgm:spPr/>
      <dgm:t>
        <a:bodyPr/>
        <a:lstStyle/>
        <a:p>
          <a:endParaRPr lang="en-US"/>
        </a:p>
      </dgm:t>
    </dgm:pt>
    <dgm:pt modelId="{48D17EC7-541C-4B1D-8C98-41A698B847BD}" type="sibTrans" cxnId="{73075F21-74A4-4E12-B264-268D5521BA41}">
      <dgm:prSet/>
      <dgm:spPr/>
      <dgm:t>
        <a:bodyPr/>
        <a:lstStyle/>
        <a:p>
          <a:endParaRPr lang="en-US"/>
        </a:p>
      </dgm:t>
    </dgm:pt>
    <dgm:pt modelId="{1C66C60F-5890-4320-B647-B2FCBAAA2E30}">
      <dgm:prSet/>
      <dgm:spPr/>
      <dgm:t>
        <a:bodyPr/>
        <a:lstStyle/>
        <a:p>
          <a:r>
            <a:rPr lang="nl-NL"/>
            <a:t>CT-scan om Parkinsonisme uit te sluiten;</a:t>
          </a:r>
          <a:endParaRPr lang="en-US"/>
        </a:p>
      </dgm:t>
    </dgm:pt>
    <dgm:pt modelId="{BB834473-7D44-4BA8-A8A1-2B6686CC4E8F}" type="parTrans" cxnId="{1129D9F2-D453-445D-9B11-6B5C4D97AA07}">
      <dgm:prSet/>
      <dgm:spPr/>
      <dgm:t>
        <a:bodyPr/>
        <a:lstStyle/>
        <a:p>
          <a:endParaRPr lang="en-US"/>
        </a:p>
      </dgm:t>
    </dgm:pt>
    <dgm:pt modelId="{3975DE97-3078-4D9C-AF4E-2CC46FBC2BDB}" type="sibTrans" cxnId="{1129D9F2-D453-445D-9B11-6B5C4D97AA07}">
      <dgm:prSet/>
      <dgm:spPr/>
      <dgm:t>
        <a:bodyPr/>
        <a:lstStyle/>
        <a:p>
          <a:endParaRPr lang="en-US"/>
        </a:p>
      </dgm:t>
    </dgm:pt>
    <dgm:pt modelId="{0ABD6A86-5D02-49E4-8745-C3BC12A29EB1}">
      <dgm:prSet/>
      <dgm:spPr/>
      <dgm:t>
        <a:bodyPr/>
        <a:lstStyle/>
        <a:p>
          <a:r>
            <a:rPr lang="nl-NL"/>
            <a:t>PET-scan om tekort aan dopamine op te sporen.</a:t>
          </a:r>
          <a:endParaRPr lang="en-US"/>
        </a:p>
      </dgm:t>
    </dgm:pt>
    <dgm:pt modelId="{6C3C719C-E5AE-4F4F-AACB-A6F3D3A6818C}" type="parTrans" cxnId="{A4988DDB-0768-4964-85B6-D522CC7B18F2}">
      <dgm:prSet/>
      <dgm:spPr/>
      <dgm:t>
        <a:bodyPr/>
        <a:lstStyle/>
        <a:p>
          <a:endParaRPr lang="en-US"/>
        </a:p>
      </dgm:t>
    </dgm:pt>
    <dgm:pt modelId="{A08150A2-57AB-4795-92C6-372BF1B754F5}" type="sibTrans" cxnId="{A4988DDB-0768-4964-85B6-D522CC7B18F2}">
      <dgm:prSet/>
      <dgm:spPr/>
      <dgm:t>
        <a:bodyPr/>
        <a:lstStyle/>
        <a:p>
          <a:endParaRPr lang="en-US"/>
        </a:p>
      </dgm:t>
    </dgm:pt>
    <dgm:pt modelId="{BC2DC95E-C665-44CB-BF4A-4313FAA91FEB}" type="pres">
      <dgm:prSet presAssocID="{53E97B53-F2D0-4DD5-8955-E5911FFB4A3A}" presName="root" presStyleCnt="0">
        <dgm:presLayoutVars>
          <dgm:dir/>
          <dgm:resizeHandles val="exact"/>
        </dgm:presLayoutVars>
      </dgm:prSet>
      <dgm:spPr/>
    </dgm:pt>
    <dgm:pt modelId="{40243E0E-537D-48EE-9C9B-2217AB3C3822}" type="pres">
      <dgm:prSet presAssocID="{40C476A3-333A-4378-89F9-8B8E1084EBB8}" presName="compNode" presStyleCnt="0"/>
      <dgm:spPr/>
    </dgm:pt>
    <dgm:pt modelId="{18EAD74F-A657-41FC-84A5-E54F56BF479F}" type="pres">
      <dgm:prSet presAssocID="{40C476A3-333A-4378-89F9-8B8E1084EBB8}" presName="bgRect" presStyleLbl="bgShp" presStyleIdx="0" presStyleCnt="4"/>
      <dgm:spPr/>
    </dgm:pt>
    <dgm:pt modelId="{8D3907ED-57E3-469B-B306-C3399AF95ABC}" type="pres">
      <dgm:prSet presAssocID="{40C476A3-333A-4378-89F9-8B8E1084EBB8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est tubes"/>
        </a:ext>
      </dgm:extLst>
    </dgm:pt>
    <dgm:pt modelId="{EF572D13-3CD4-4213-8DA5-9059815F9445}" type="pres">
      <dgm:prSet presAssocID="{40C476A3-333A-4378-89F9-8B8E1084EBB8}" presName="spaceRect" presStyleCnt="0"/>
      <dgm:spPr/>
    </dgm:pt>
    <dgm:pt modelId="{63162665-66C6-404D-BC32-90E392FF4D22}" type="pres">
      <dgm:prSet presAssocID="{40C476A3-333A-4378-89F9-8B8E1084EBB8}" presName="parTx" presStyleLbl="revTx" presStyleIdx="0" presStyleCnt="4">
        <dgm:presLayoutVars>
          <dgm:chMax val="0"/>
          <dgm:chPref val="0"/>
        </dgm:presLayoutVars>
      </dgm:prSet>
      <dgm:spPr/>
    </dgm:pt>
    <dgm:pt modelId="{7FC947C2-218F-4AAA-B066-E9744702F4AB}" type="pres">
      <dgm:prSet presAssocID="{36F34AAF-4E21-4C11-85B5-45DAE79C4A75}" presName="sibTrans" presStyleCnt="0"/>
      <dgm:spPr/>
    </dgm:pt>
    <dgm:pt modelId="{10B0116A-B1C7-4D5C-9BC5-76A3F19BBF20}" type="pres">
      <dgm:prSet presAssocID="{07437E00-4573-461A-96EE-C8FE3C706638}" presName="compNode" presStyleCnt="0"/>
      <dgm:spPr/>
    </dgm:pt>
    <dgm:pt modelId="{72220333-2C83-4490-8636-77136F128C77}" type="pres">
      <dgm:prSet presAssocID="{07437E00-4573-461A-96EE-C8FE3C706638}" presName="bgRect" presStyleLbl="bgShp" presStyleIdx="1" presStyleCnt="4"/>
      <dgm:spPr/>
    </dgm:pt>
    <dgm:pt modelId="{43ADBC07-2484-4278-B2B5-B3749CD176D4}" type="pres">
      <dgm:prSet presAssocID="{07437E00-4573-461A-96EE-C8FE3C706638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ethoscoop"/>
        </a:ext>
      </dgm:extLst>
    </dgm:pt>
    <dgm:pt modelId="{24799AC8-1858-401A-8472-F9C8C8ED5266}" type="pres">
      <dgm:prSet presAssocID="{07437E00-4573-461A-96EE-C8FE3C706638}" presName="spaceRect" presStyleCnt="0"/>
      <dgm:spPr/>
    </dgm:pt>
    <dgm:pt modelId="{9BA134C5-E0BD-4D93-8FD8-2C94AFD9F716}" type="pres">
      <dgm:prSet presAssocID="{07437E00-4573-461A-96EE-C8FE3C706638}" presName="parTx" presStyleLbl="revTx" presStyleIdx="1" presStyleCnt="4">
        <dgm:presLayoutVars>
          <dgm:chMax val="0"/>
          <dgm:chPref val="0"/>
        </dgm:presLayoutVars>
      </dgm:prSet>
      <dgm:spPr/>
    </dgm:pt>
    <dgm:pt modelId="{E534268A-5022-4732-83DB-14E066B992B8}" type="pres">
      <dgm:prSet presAssocID="{48D17EC7-541C-4B1D-8C98-41A698B847BD}" presName="sibTrans" presStyleCnt="0"/>
      <dgm:spPr/>
    </dgm:pt>
    <dgm:pt modelId="{F8299062-389B-41F5-A1C4-6534D3FB073F}" type="pres">
      <dgm:prSet presAssocID="{1C66C60F-5890-4320-B647-B2FCBAAA2E30}" presName="compNode" presStyleCnt="0"/>
      <dgm:spPr/>
    </dgm:pt>
    <dgm:pt modelId="{E39F47E6-467B-421A-A341-F605E81ABB43}" type="pres">
      <dgm:prSet presAssocID="{1C66C60F-5890-4320-B647-B2FCBAAA2E30}" presName="bgRect" presStyleLbl="bgShp" presStyleIdx="2" presStyleCnt="4"/>
      <dgm:spPr/>
    </dgm:pt>
    <dgm:pt modelId="{A767594C-043B-4BA9-B45B-7F1A7189EB33}" type="pres">
      <dgm:prSet presAssocID="{1C66C60F-5890-4320-B647-B2FCBAAA2E30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rsenen"/>
        </a:ext>
      </dgm:extLst>
    </dgm:pt>
    <dgm:pt modelId="{A0129B38-0C4A-49C6-A8B0-1F534AF3DB75}" type="pres">
      <dgm:prSet presAssocID="{1C66C60F-5890-4320-B647-B2FCBAAA2E30}" presName="spaceRect" presStyleCnt="0"/>
      <dgm:spPr/>
    </dgm:pt>
    <dgm:pt modelId="{7F941434-157D-4DBD-8307-2D8DCB032F1E}" type="pres">
      <dgm:prSet presAssocID="{1C66C60F-5890-4320-B647-B2FCBAAA2E30}" presName="parTx" presStyleLbl="revTx" presStyleIdx="2" presStyleCnt="4">
        <dgm:presLayoutVars>
          <dgm:chMax val="0"/>
          <dgm:chPref val="0"/>
        </dgm:presLayoutVars>
      </dgm:prSet>
      <dgm:spPr/>
    </dgm:pt>
    <dgm:pt modelId="{87322808-DBAB-483A-9463-E0C11FF18025}" type="pres">
      <dgm:prSet presAssocID="{3975DE97-3078-4D9C-AF4E-2CC46FBC2BDB}" presName="sibTrans" presStyleCnt="0"/>
      <dgm:spPr/>
    </dgm:pt>
    <dgm:pt modelId="{D42369D4-6148-4C37-82C1-48FC84DAD241}" type="pres">
      <dgm:prSet presAssocID="{0ABD6A86-5D02-49E4-8745-C3BC12A29EB1}" presName="compNode" presStyleCnt="0"/>
      <dgm:spPr/>
    </dgm:pt>
    <dgm:pt modelId="{89F1E8C0-DCFE-42D0-B5EE-DB5B1F6ED287}" type="pres">
      <dgm:prSet presAssocID="{0ABD6A86-5D02-49E4-8745-C3BC12A29EB1}" presName="bgRect" presStyleLbl="bgShp" presStyleIdx="3" presStyleCnt="4"/>
      <dgm:spPr/>
    </dgm:pt>
    <dgm:pt modelId="{5E513881-0F77-442E-81D6-E75479B94DC1}" type="pres">
      <dgm:prSet presAssocID="{0ABD6A86-5D02-49E4-8745-C3BC12A29EB1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at"/>
        </a:ext>
      </dgm:extLst>
    </dgm:pt>
    <dgm:pt modelId="{73B7EC14-21EF-4EC8-AFCD-3497355F969D}" type="pres">
      <dgm:prSet presAssocID="{0ABD6A86-5D02-49E4-8745-C3BC12A29EB1}" presName="spaceRect" presStyleCnt="0"/>
      <dgm:spPr/>
    </dgm:pt>
    <dgm:pt modelId="{00072030-9FE6-4298-944A-F6367DF58FE8}" type="pres">
      <dgm:prSet presAssocID="{0ABD6A86-5D02-49E4-8745-C3BC12A29EB1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73075F21-74A4-4E12-B264-268D5521BA41}" srcId="{53E97B53-F2D0-4DD5-8955-E5911FFB4A3A}" destId="{07437E00-4573-461A-96EE-C8FE3C706638}" srcOrd="1" destOrd="0" parTransId="{C0934E0A-1AB7-494D-BDAA-2248A15F8B2C}" sibTransId="{48D17EC7-541C-4B1D-8C98-41A698B847BD}"/>
    <dgm:cxn modelId="{CB51013C-881D-4F0B-B581-17B39095066A}" srcId="{53E97B53-F2D0-4DD5-8955-E5911FFB4A3A}" destId="{40C476A3-333A-4378-89F9-8B8E1084EBB8}" srcOrd="0" destOrd="0" parTransId="{903E9B05-507E-4A29-8B64-DFB0BB273E94}" sibTransId="{36F34AAF-4E21-4C11-85B5-45DAE79C4A75}"/>
    <dgm:cxn modelId="{B1AF5743-66A4-464E-8B04-1642653F5B36}" type="presOf" srcId="{07437E00-4573-461A-96EE-C8FE3C706638}" destId="{9BA134C5-E0BD-4D93-8FD8-2C94AFD9F716}" srcOrd="0" destOrd="0" presId="urn:microsoft.com/office/officeart/2018/2/layout/IconVerticalSolidList"/>
    <dgm:cxn modelId="{79059D47-863C-4C8D-AB10-11C460D4CA7C}" type="presOf" srcId="{53E97B53-F2D0-4DD5-8955-E5911FFB4A3A}" destId="{BC2DC95E-C665-44CB-BF4A-4313FAA91FEB}" srcOrd="0" destOrd="0" presId="urn:microsoft.com/office/officeart/2018/2/layout/IconVerticalSolidList"/>
    <dgm:cxn modelId="{B1048958-B932-4600-9DD4-F4AB3D02719C}" type="presOf" srcId="{40C476A3-333A-4378-89F9-8B8E1084EBB8}" destId="{63162665-66C6-404D-BC32-90E392FF4D22}" srcOrd="0" destOrd="0" presId="urn:microsoft.com/office/officeart/2018/2/layout/IconVerticalSolidList"/>
    <dgm:cxn modelId="{E616B9C0-461A-46DC-8AAF-D975F3BB4977}" type="presOf" srcId="{0ABD6A86-5D02-49E4-8745-C3BC12A29EB1}" destId="{00072030-9FE6-4298-944A-F6367DF58FE8}" srcOrd="0" destOrd="0" presId="urn:microsoft.com/office/officeart/2018/2/layout/IconVerticalSolidList"/>
    <dgm:cxn modelId="{884EE5CC-29A1-4773-9661-A1CCC8D25AFB}" type="presOf" srcId="{1C66C60F-5890-4320-B647-B2FCBAAA2E30}" destId="{7F941434-157D-4DBD-8307-2D8DCB032F1E}" srcOrd="0" destOrd="0" presId="urn:microsoft.com/office/officeart/2018/2/layout/IconVerticalSolidList"/>
    <dgm:cxn modelId="{A4988DDB-0768-4964-85B6-D522CC7B18F2}" srcId="{53E97B53-F2D0-4DD5-8955-E5911FFB4A3A}" destId="{0ABD6A86-5D02-49E4-8745-C3BC12A29EB1}" srcOrd="3" destOrd="0" parTransId="{6C3C719C-E5AE-4F4F-AACB-A6F3D3A6818C}" sibTransId="{A08150A2-57AB-4795-92C6-372BF1B754F5}"/>
    <dgm:cxn modelId="{1129D9F2-D453-445D-9B11-6B5C4D97AA07}" srcId="{53E97B53-F2D0-4DD5-8955-E5911FFB4A3A}" destId="{1C66C60F-5890-4320-B647-B2FCBAAA2E30}" srcOrd="2" destOrd="0" parTransId="{BB834473-7D44-4BA8-A8A1-2B6686CC4E8F}" sibTransId="{3975DE97-3078-4D9C-AF4E-2CC46FBC2BDB}"/>
    <dgm:cxn modelId="{27833B5B-64F6-452B-98D5-AB79C926F2F5}" type="presParOf" srcId="{BC2DC95E-C665-44CB-BF4A-4313FAA91FEB}" destId="{40243E0E-537D-48EE-9C9B-2217AB3C3822}" srcOrd="0" destOrd="0" presId="urn:microsoft.com/office/officeart/2018/2/layout/IconVerticalSolidList"/>
    <dgm:cxn modelId="{39718409-AC66-4DE7-A455-878DEBA6918F}" type="presParOf" srcId="{40243E0E-537D-48EE-9C9B-2217AB3C3822}" destId="{18EAD74F-A657-41FC-84A5-E54F56BF479F}" srcOrd="0" destOrd="0" presId="urn:microsoft.com/office/officeart/2018/2/layout/IconVerticalSolidList"/>
    <dgm:cxn modelId="{9B8D134E-8CA7-4B46-B233-BEF816FEF745}" type="presParOf" srcId="{40243E0E-537D-48EE-9C9B-2217AB3C3822}" destId="{8D3907ED-57E3-469B-B306-C3399AF95ABC}" srcOrd="1" destOrd="0" presId="urn:microsoft.com/office/officeart/2018/2/layout/IconVerticalSolidList"/>
    <dgm:cxn modelId="{404A3D8B-5619-41AC-9E64-61F0ECFF206A}" type="presParOf" srcId="{40243E0E-537D-48EE-9C9B-2217AB3C3822}" destId="{EF572D13-3CD4-4213-8DA5-9059815F9445}" srcOrd="2" destOrd="0" presId="urn:microsoft.com/office/officeart/2018/2/layout/IconVerticalSolidList"/>
    <dgm:cxn modelId="{AB0DB486-D208-4DBE-BB14-5BDAB7F3C4D1}" type="presParOf" srcId="{40243E0E-537D-48EE-9C9B-2217AB3C3822}" destId="{63162665-66C6-404D-BC32-90E392FF4D22}" srcOrd="3" destOrd="0" presId="urn:microsoft.com/office/officeart/2018/2/layout/IconVerticalSolidList"/>
    <dgm:cxn modelId="{5BCB5846-E124-451B-BCB4-FE85082F51B0}" type="presParOf" srcId="{BC2DC95E-C665-44CB-BF4A-4313FAA91FEB}" destId="{7FC947C2-218F-4AAA-B066-E9744702F4AB}" srcOrd="1" destOrd="0" presId="urn:microsoft.com/office/officeart/2018/2/layout/IconVerticalSolidList"/>
    <dgm:cxn modelId="{66263CD9-3EC2-4834-81E9-E2A7CFBAFA67}" type="presParOf" srcId="{BC2DC95E-C665-44CB-BF4A-4313FAA91FEB}" destId="{10B0116A-B1C7-4D5C-9BC5-76A3F19BBF20}" srcOrd="2" destOrd="0" presId="urn:microsoft.com/office/officeart/2018/2/layout/IconVerticalSolidList"/>
    <dgm:cxn modelId="{EBC0A46C-F3F5-41C7-A80D-B2F394BBA11A}" type="presParOf" srcId="{10B0116A-B1C7-4D5C-9BC5-76A3F19BBF20}" destId="{72220333-2C83-4490-8636-77136F128C77}" srcOrd="0" destOrd="0" presId="urn:microsoft.com/office/officeart/2018/2/layout/IconVerticalSolidList"/>
    <dgm:cxn modelId="{EC199794-27C4-4E68-8280-8808E0FB5FDC}" type="presParOf" srcId="{10B0116A-B1C7-4D5C-9BC5-76A3F19BBF20}" destId="{43ADBC07-2484-4278-B2B5-B3749CD176D4}" srcOrd="1" destOrd="0" presId="urn:microsoft.com/office/officeart/2018/2/layout/IconVerticalSolidList"/>
    <dgm:cxn modelId="{7D307DB4-299F-4BBF-A101-E4AA7C5FCE83}" type="presParOf" srcId="{10B0116A-B1C7-4D5C-9BC5-76A3F19BBF20}" destId="{24799AC8-1858-401A-8472-F9C8C8ED5266}" srcOrd="2" destOrd="0" presId="urn:microsoft.com/office/officeart/2018/2/layout/IconVerticalSolidList"/>
    <dgm:cxn modelId="{4098D72A-7A3B-4EE6-B884-BC942F922268}" type="presParOf" srcId="{10B0116A-B1C7-4D5C-9BC5-76A3F19BBF20}" destId="{9BA134C5-E0BD-4D93-8FD8-2C94AFD9F716}" srcOrd="3" destOrd="0" presId="urn:microsoft.com/office/officeart/2018/2/layout/IconVerticalSolidList"/>
    <dgm:cxn modelId="{2EF8D5DA-CBE3-4BB3-8708-53D6B35BD7FB}" type="presParOf" srcId="{BC2DC95E-C665-44CB-BF4A-4313FAA91FEB}" destId="{E534268A-5022-4732-83DB-14E066B992B8}" srcOrd="3" destOrd="0" presId="urn:microsoft.com/office/officeart/2018/2/layout/IconVerticalSolidList"/>
    <dgm:cxn modelId="{CDB58429-C4E9-4A05-A543-5C4ED33D10B7}" type="presParOf" srcId="{BC2DC95E-C665-44CB-BF4A-4313FAA91FEB}" destId="{F8299062-389B-41F5-A1C4-6534D3FB073F}" srcOrd="4" destOrd="0" presId="urn:microsoft.com/office/officeart/2018/2/layout/IconVerticalSolidList"/>
    <dgm:cxn modelId="{AE0CB404-C8E2-4ACD-928A-A83D32DC277B}" type="presParOf" srcId="{F8299062-389B-41F5-A1C4-6534D3FB073F}" destId="{E39F47E6-467B-421A-A341-F605E81ABB43}" srcOrd="0" destOrd="0" presId="urn:microsoft.com/office/officeart/2018/2/layout/IconVerticalSolidList"/>
    <dgm:cxn modelId="{C225B15A-C036-4D0B-9A28-5F2EAFFED4B2}" type="presParOf" srcId="{F8299062-389B-41F5-A1C4-6534D3FB073F}" destId="{A767594C-043B-4BA9-B45B-7F1A7189EB33}" srcOrd="1" destOrd="0" presId="urn:microsoft.com/office/officeart/2018/2/layout/IconVerticalSolidList"/>
    <dgm:cxn modelId="{40B18586-6657-4339-8303-4688BC6AABFA}" type="presParOf" srcId="{F8299062-389B-41F5-A1C4-6534D3FB073F}" destId="{A0129B38-0C4A-49C6-A8B0-1F534AF3DB75}" srcOrd="2" destOrd="0" presId="urn:microsoft.com/office/officeart/2018/2/layout/IconVerticalSolidList"/>
    <dgm:cxn modelId="{BC8373D2-78C5-45E6-8743-08778FE59D78}" type="presParOf" srcId="{F8299062-389B-41F5-A1C4-6534D3FB073F}" destId="{7F941434-157D-4DBD-8307-2D8DCB032F1E}" srcOrd="3" destOrd="0" presId="urn:microsoft.com/office/officeart/2018/2/layout/IconVerticalSolidList"/>
    <dgm:cxn modelId="{8492CCBD-7EA5-401E-8251-3EEB9B3BFBE0}" type="presParOf" srcId="{BC2DC95E-C665-44CB-BF4A-4313FAA91FEB}" destId="{87322808-DBAB-483A-9463-E0C11FF18025}" srcOrd="5" destOrd="0" presId="urn:microsoft.com/office/officeart/2018/2/layout/IconVerticalSolidList"/>
    <dgm:cxn modelId="{CC74F9C7-B00E-40E5-9C75-85ECE08A2931}" type="presParOf" srcId="{BC2DC95E-C665-44CB-BF4A-4313FAA91FEB}" destId="{D42369D4-6148-4C37-82C1-48FC84DAD241}" srcOrd="6" destOrd="0" presId="urn:microsoft.com/office/officeart/2018/2/layout/IconVerticalSolidList"/>
    <dgm:cxn modelId="{452DE02B-F665-4E6E-A6AF-AAD43F8889FC}" type="presParOf" srcId="{D42369D4-6148-4C37-82C1-48FC84DAD241}" destId="{89F1E8C0-DCFE-42D0-B5EE-DB5B1F6ED287}" srcOrd="0" destOrd="0" presId="urn:microsoft.com/office/officeart/2018/2/layout/IconVerticalSolidList"/>
    <dgm:cxn modelId="{20291BA0-92D3-4731-A103-31741962527F}" type="presParOf" srcId="{D42369D4-6148-4C37-82C1-48FC84DAD241}" destId="{5E513881-0F77-442E-81D6-E75479B94DC1}" srcOrd="1" destOrd="0" presId="urn:microsoft.com/office/officeart/2018/2/layout/IconVerticalSolidList"/>
    <dgm:cxn modelId="{1ED917D6-D24F-4EEE-BCC3-8965852E22C1}" type="presParOf" srcId="{D42369D4-6148-4C37-82C1-48FC84DAD241}" destId="{73B7EC14-21EF-4EC8-AFCD-3497355F969D}" srcOrd="2" destOrd="0" presId="urn:microsoft.com/office/officeart/2018/2/layout/IconVerticalSolidList"/>
    <dgm:cxn modelId="{A98149D9-B855-416E-B76A-4258E0E49D27}" type="presParOf" srcId="{D42369D4-6148-4C37-82C1-48FC84DAD241}" destId="{00072030-9FE6-4298-944A-F6367DF58FE8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B12D32-40BF-47C2-8B84-5E94F4E9C8AA}">
      <dsp:nvSpPr>
        <dsp:cNvPr id="0" name=""/>
        <dsp:cNvSpPr/>
      </dsp:nvSpPr>
      <dsp:spPr>
        <a:xfrm>
          <a:off x="838343" y="71255"/>
          <a:ext cx="604800" cy="60480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1FBD96-468F-417F-8723-9322F7841B20}">
      <dsp:nvSpPr>
        <dsp:cNvPr id="0" name=""/>
        <dsp:cNvSpPr/>
      </dsp:nvSpPr>
      <dsp:spPr>
        <a:xfrm>
          <a:off x="965351" y="198263"/>
          <a:ext cx="350784" cy="35078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40C43E-661A-4C3D-BD66-1F0D350F9D25}">
      <dsp:nvSpPr>
        <dsp:cNvPr id="0" name=""/>
        <dsp:cNvSpPr/>
      </dsp:nvSpPr>
      <dsp:spPr>
        <a:xfrm>
          <a:off x="1572743" y="71255"/>
          <a:ext cx="1425599" cy="604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/>
            <a:t>Na overmatig alcoholgebruik;</a:t>
          </a:r>
          <a:endParaRPr lang="en-US" sz="1600" kern="1200"/>
        </a:p>
      </dsp:txBody>
      <dsp:txXfrm>
        <a:off x="1572743" y="71255"/>
        <a:ext cx="1425599" cy="604800"/>
      </dsp:txXfrm>
    </dsp:sp>
    <dsp:sp modelId="{AAF63337-9FE6-407E-BAED-7A9880ADEEFE}">
      <dsp:nvSpPr>
        <dsp:cNvPr id="0" name=""/>
        <dsp:cNvSpPr/>
      </dsp:nvSpPr>
      <dsp:spPr>
        <a:xfrm>
          <a:off x="3246743" y="71255"/>
          <a:ext cx="604800" cy="60480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EA44D8-2695-457C-9434-B1FD26EBE0E0}">
      <dsp:nvSpPr>
        <dsp:cNvPr id="0" name=""/>
        <dsp:cNvSpPr/>
      </dsp:nvSpPr>
      <dsp:spPr>
        <a:xfrm>
          <a:off x="3373751" y="198263"/>
          <a:ext cx="350784" cy="35078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E2BAEB-B4EE-4E8D-AABA-C180DE739957}">
      <dsp:nvSpPr>
        <dsp:cNvPr id="0" name=""/>
        <dsp:cNvSpPr/>
      </dsp:nvSpPr>
      <dsp:spPr>
        <a:xfrm>
          <a:off x="3981143" y="71255"/>
          <a:ext cx="1425599" cy="604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/>
            <a:t>Bepaalde vormen van drugs</a:t>
          </a:r>
          <a:endParaRPr lang="en-US" sz="1600" kern="1200"/>
        </a:p>
      </dsp:txBody>
      <dsp:txXfrm>
        <a:off x="3981143" y="71255"/>
        <a:ext cx="1425599" cy="604800"/>
      </dsp:txXfrm>
    </dsp:sp>
    <dsp:sp modelId="{64908F0B-3A05-4AC7-A370-B0E25E9A65A5}">
      <dsp:nvSpPr>
        <dsp:cNvPr id="0" name=""/>
        <dsp:cNvSpPr/>
      </dsp:nvSpPr>
      <dsp:spPr>
        <a:xfrm>
          <a:off x="838343" y="1564812"/>
          <a:ext cx="604800" cy="60480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043EE8-4999-48BF-AD80-28C5E87D9330}">
      <dsp:nvSpPr>
        <dsp:cNvPr id="0" name=""/>
        <dsp:cNvSpPr/>
      </dsp:nvSpPr>
      <dsp:spPr>
        <a:xfrm>
          <a:off x="965351" y="1691820"/>
          <a:ext cx="350784" cy="35078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96C519-8A3D-460D-AC50-71E74E40274E}">
      <dsp:nvSpPr>
        <dsp:cNvPr id="0" name=""/>
        <dsp:cNvSpPr/>
      </dsp:nvSpPr>
      <dsp:spPr>
        <a:xfrm>
          <a:off x="1572743" y="1564812"/>
          <a:ext cx="1425599" cy="604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 dirty="0"/>
            <a:t>Voor of na grote spanningen/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 dirty="0"/>
            <a:t>emoties;</a:t>
          </a:r>
          <a:endParaRPr lang="en-US" sz="1600" kern="1200" dirty="0"/>
        </a:p>
      </dsp:txBody>
      <dsp:txXfrm>
        <a:off x="1572743" y="1564812"/>
        <a:ext cx="1425599" cy="604800"/>
      </dsp:txXfrm>
    </dsp:sp>
    <dsp:sp modelId="{5FCBB55C-EBDC-4B9C-9B1A-BFEDE3B7908E}">
      <dsp:nvSpPr>
        <dsp:cNvPr id="0" name=""/>
        <dsp:cNvSpPr/>
      </dsp:nvSpPr>
      <dsp:spPr>
        <a:xfrm>
          <a:off x="3246743" y="1564812"/>
          <a:ext cx="604800" cy="604800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B78434-B9E0-42F9-95B4-56ADE1CCDF97}">
      <dsp:nvSpPr>
        <dsp:cNvPr id="0" name=""/>
        <dsp:cNvSpPr/>
      </dsp:nvSpPr>
      <dsp:spPr>
        <a:xfrm>
          <a:off x="3373751" y="1691820"/>
          <a:ext cx="350784" cy="35078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F95F9B-3352-4B60-A585-38D04C521E3C}">
      <dsp:nvSpPr>
        <dsp:cNvPr id="0" name=""/>
        <dsp:cNvSpPr/>
      </dsp:nvSpPr>
      <dsp:spPr>
        <a:xfrm>
          <a:off x="3981143" y="1564812"/>
          <a:ext cx="1425599" cy="604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/>
            <a:t>Door een tekort aan slaap;</a:t>
          </a:r>
          <a:endParaRPr lang="en-US" sz="1600" kern="1200"/>
        </a:p>
      </dsp:txBody>
      <dsp:txXfrm>
        <a:off x="3981143" y="1564812"/>
        <a:ext cx="1425599" cy="604800"/>
      </dsp:txXfrm>
    </dsp:sp>
    <dsp:sp modelId="{DE60B9E7-F1F7-43EA-8683-0F8B5F9908E2}">
      <dsp:nvSpPr>
        <dsp:cNvPr id="0" name=""/>
        <dsp:cNvSpPr/>
      </dsp:nvSpPr>
      <dsp:spPr>
        <a:xfrm>
          <a:off x="838343" y="3058370"/>
          <a:ext cx="604800" cy="604800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4F4C79-54B9-4ED2-AB51-7757ACAA1F58}">
      <dsp:nvSpPr>
        <dsp:cNvPr id="0" name=""/>
        <dsp:cNvSpPr/>
      </dsp:nvSpPr>
      <dsp:spPr>
        <a:xfrm>
          <a:off x="965351" y="3185378"/>
          <a:ext cx="350784" cy="350784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048285-96B1-4618-9EC2-C083B2C37D04}">
      <dsp:nvSpPr>
        <dsp:cNvPr id="0" name=""/>
        <dsp:cNvSpPr/>
      </dsp:nvSpPr>
      <dsp:spPr>
        <a:xfrm>
          <a:off x="1572743" y="3058370"/>
          <a:ext cx="1425599" cy="604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/>
            <a:t>Voor en tijdens de menstruatie (hormonale veranderingen);</a:t>
          </a:r>
          <a:endParaRPr lang="en-US" sz="1600" kern="1200"/>
        </a:p>
      </dsp:txBody>
      <dsp:txXfrm>
        <a:off x="1572743" y="3058370"/>
        <a:ext cx="1425599" cy="604800"/>
      </dsp:txXfrm>
    </dsp:sp>
    <dsp:sp modelId="{502E5926-FFB5-4644-BCFB-B6843EC10FBA}">
      <dsp:nvSpPr>
        <dsp:cNvPr id="0" name=""/>
        <dsp:cNvSpPr/>
      </dsp:nvSpPr>
      <dsp:spPr>
        <a:xfrm>
          <a:off x="3246743" y="3058370"/>
          <a:ext cx="604800" cy="60480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54487D-FCF1-4B31-AC14-E3121674BA6F}">
      <dsp:nvSpPr>
        <dsp:cNvPr id="0" name=""/>
        <dsp:cNvSpPr/>
      </dsp:nvSpPr>
      <dsp:spPr>
        <a:xfrm>
          <a:off x="3373751" y="3185378"/>
          <a:ext cx="350784" cy="350784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438346-46E7-45FC-951A-F60988EA333D}">
      <dsp:nvSpPr>
        <dsp:cNvPr id="0" name=""/>
        <dsp:cNvSpPr/>
      </dsp:nvSpPr>
      <dsp:spPr>
        <a:xfrm>
          <a:off x="3981143" y="3058370"/>
          <a:ext cx="1425599" cy="604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/>
            <a:t>Door sterke wisselingen van temperatuur, zoals bij koorts.</a:t>
          </a:r>
          <a:endParaRPr lang="en-US" sz="1600" kern="1200"/>
        </a:p>
      </dsp:txBody>
      <dsp:txXfrm>
        <a:off x="3981143" y="3058370"/>
        <a:ext cx="1425599" cy="604800"/>
      </dsp:txXfrm>
    </dsp:sp>
    <dsp:sp modelId="{FAFF68FE-607C-4808-807A-02E15C1D71D5}">
      <dsp:nvSpPr>
        <dsp:cNvPr id="0" name=""/>
        <dsp:cNvSpPr/>
      </dsp:nvSpPr>
      <dsp:spPr>
        <a:xfrm>
          <a:off x="838343" y="4551927"/>
          <a:ext cx="604800" cy="60480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E91ABA-FA49-4F72-9F8E-11DC40245DB5}">
      <dsp:nvSpPr>
        <dsp:cNvPr id="0" name=""/>
        <dsp:cNvSpPr/>
      </dsp:nvSpPr>
      <dsp:spPr>
        <a:xfrm>
          <a:off x="965351" y="4678935"/>
          <a:ext cx="350784" cy="350784"/>
        </a:xfrm>
        <a:prstGeom prst="rect">
          <a:avLst/>
        </a:prstGeom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D3C4DC-53A1-45D3-8A9D-ABDCF7AF0804}">
      <dsp:nvSpPr>
        <dsp:cNvPr id="0" name=""/>
        <dsp:cNvSpPr/>
      </dsp:nvSpPr>
      <dsp:spPr>
        <a:xfrm>
          <a:off x="1572743" y="4551927"/>
          <a:ext cx="1425599" cy="604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/>
            <a:t>Het niet innemen van anti-epileptica</a:t>
          </a:r>
          <a:endParaRPr lang="en-US" sz="1600" kern="1200"/>
        </a:p>
      </dsp:txBody>
      <dsp:txXfrm>
        <a:off x="1572743" y="4551927"/>
        <a:ext cx="1425599" cy="6048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2FF750-4102-4125-986D-CE9B4E202C9B}">
      <dsp:nvSpPr>
        <dsp:cNvPr id="0" name=""/>
        <dsp:cNvSpPr/>
      </dsp:nvSpPr>
      <dsp:spPr>
        <a:xfrm>
          <a:off x="0" y="701462"/>
          <a:ext cx="5641974" cy="455715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/>
            <a:t>Vermoeidheid;</a:t>
          </a:r>
          <a:endParaRPr lang="en-US" sz="1900" kern="1200"/>
        </a:p>
      </dsp:txBody>
      <dsp:txXfrm>
        <a:off x="22246" y="723708"/>
        <a:ext cx="5597482" cy="411223"/>
      </dsp:txXfrm>
    </dsp:sp>
    <dsp:sp modelId="{3D7FA1E8-D103-4633-B38B-56B732C501DF}">
      <dsp:nvSpPr>
        <dsp:cNvPr id="0" name=""/>
        <dsp:cNvSpPr/>
      </dsp:nvSpPr>
      <dsp:spPr>
        <a:xfrm>
          <a:off x="0" y="1211897"/>
          <a:ext cx="5641974" cy="455715"/>
        </a:xfrm>
        <a:prstGeom prst="roundRect">
          <a:avLst/>
        </a:prstGeom>
        <a:gradFill rotWithShape="0">
          <a:gsLst>
            <a:gs pos="0">
              <a:schemeClr val="accent5">
                <a:hueOff val="885509"/>
                <a:satOff val="-381"/>
                <a:lumOff val="-1765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5">
                <a:hueOff val="885509"/>
                <a:satOff val="-381"/>
                <a:lumOff val="-1765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 dirty="0"/>
            <a:t>Visusstoornissen;</a:t>
          </a:r>
          <a:endParaRPr lang="en-US" sz="1900" kern="1200" dirty="0"/>
        </a:p>
      </dsp:txBody>
      <dsp:txXfrm>
        <a:off x="22246" y="1234143"/>
        <a:ext cx="5597482" cy="411223"/>
      </dsp:txXfrm>
    </dsp:sp>
    <dsp:sp modelId="{DAEE5E8D-5EF1-49A9-B1DC-0729D7209397}">
      <dsp:nvSpPr>
        <dsp:cNvPr id="0" name=""/>
        <dsp:cNvSpPr/>
      </dsp:nvSpPr>
      <dsp:spPr>
        <a:xfrm>
          <a:off x="0" y="1722332"/>
          <a:ext cx="5641974" cy="455715"/>
        </a:xfrm>
        <a:prstGeom prst="roundRect">
          <a:avLst/>
        </a:prstGeom>
        <a:gradFill rotWithShape="0">
          <a:gsLst>
            <a:gs pos="0">
              <a:schemeClr val="accent5">
                <a:hueOff val="1771018"/>
                <a:satOff val="-761"/>
                <a:lumOff val="-3529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5">
                <a:hueOff val="1771018"/>
                <a:satOff val="-761"/>
                <a:lumOff val="-3529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/>
            <a:t>Gehoorstoornissen;</a:t>
          </a:r>
          <a:endParaRPr lang="en-US" sz="1900" kern="1200"/>
        </a:p>
      </dsp:txBody>
      <dsp:txXfrm>
        <a:off x="22246" y="1744578"/>
        <a:ext cx="5597482" cy="411223"/>
      </dsp:txXfrm>
    </dsp:sp>
    <dsp:sp modelId="{BCDE8F76-69A8-4634-B8B6-B54149AD08E2}">
      <dsp:nvSpPr>
        <dsp:cNvPr id="0" name=""/>
        <dsp:cNvSpPr/>
      </dsp:nvSpPr>
      <dsp:spPr>
        <a:xfrm>
          <a:off x="0" y="2232767"/>
          <a:ext cx="5641974" cy="455715"/>
        </a:xfrm>
        <a:prstGeom prst="roundRect">
          <a:avLst/>
        </a:prstGeom>
        <a:gradFill rotWithShape="0">
          <a:gsLst>
            <a:gs pos="0">
              <a:schemeClr val="accent5">
                <a:hueOff val="2656527"/>
                <a:satOff val="-1142"/>
                <a:lumOff val="-5294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5">
                <a:hueOff val="2656527"/>
                <a:satOff val="-1142"/>
                <a:lumOff val="-5294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 dirty="0"/>
            <a:t>Krachtsverlies;</a:t>
          </a:r>
          <a:endParaRPr lang="en-US" sz="1900" kern="1200" dirty="0"/>
        </a:p>
      </dsp:txBody>
      <dsp:txXfrm>
        <a:off x="22246" y="2255013"/>
        <a:ext cx="5597482" cy="411223"/>
      </dsp:txXfrm>
    </dsp:sp>
    <dsp:sp modelId="{DB058C34-B13C-4D39-9F90-0615D16C8107}">
      <dsp:nvSpPr>
        <dsp:cNvPr id="0" name=""/>
        <dsp:cNvSpPr/>
      </dsp:nvSpPr>
      <dsp:spPr>
        <a:xfrm>
          <a:off x="0" y="2743202"/>
          <a:ext cx="5641974" cy="455715"/>
        </a:xfrm>
        <a:prstGeom prst="roundRect">
          <a:avLst/>
        </a:prstGeom>
        <a:gradFill rotWithShape="0">
          <a:gsLst>
            <a:gs pos="0">
              <a:schemeClr val="accent5">
                <a:hueOff val="3542036"/>
                <a:satOff val="-1523"/>
                <a:lumOff val="-7059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5">
                <a:hueOff val="3542036"/>
                <a:satOff val="-1523"/>
                <a:lumOff val="-7059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/>
            <a:t>Spasticiteit;</a:t>
          </a:r>
          <a:endParaRPr lang="en-US" sz="1900" kern="1200"/>
        </a:p>
      </dsp:txBody>
      <dsp:txXfrm>
        <a:off x="22246" y="2765448"/>
        <a:ext cx="5597482" cy="411223"/>
      </dsp:txXfrm>
    </dsp:sp>
    <dsp:sp modelId="{EA76A2BC-87F3-422B-9E04-B1537779BBE9}">
      <dsp:nvSpPr>
        <dsp:cNvPr id="0" name=""/>
        <dsp:cNvSpPr/>
      </dsp:nvSpPr>
      <dsp:spPr>
        <a:xfrm>
          <a:off x="0" y="3253637"/>
          <a:ext cx="5641974" cy="455715"/>
        </a:xfrm>
        <a:prstGeom prst="roundRect">
          <a:avLst/>
        </a:prstGeom>
        <a:gradFill rotWithShape="0">
          <a:gsLst>
            <a:gs pos="0">
              <a:schemeClr val="accent5">
                <a:hueOff val="4427545"/>
                <a:satOff val="-1903"/>
                <a:lumOff val="-8823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5">
                <a:hueOff val="4427545"/>
                <a:satOff val="-1903"/>
                <a:lumOff val="-8823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 dirty="0"/>
            <a:t>Stoornissen in de sensibiliteit (doof of tintelend gevoel;</a:t>
          </a:r>
          <a:endParaRPr lang="en-US" sz="1900" kern="1200" dirty="0"/>
        </a:p>
      </dsp:txBody>
      <dsp:txXfrm>
        <a:off x="22246" y="3275883"/>
        <a:ext cx="5597482" cy="411223"/>
      </dsp:txXfrm>
    </dsp:sp>
    <dsp:sp modelId="{241585B3-A1F5-4BC4-AE44-28D96F42DC83}">
      <dsp:nvSpPr>
        <dsp:cNvPr id="0" name=""/>
        <dsp:cNvSpPr/>
      </dsp:nvSpPr>
      <dsp:spPr>
        <a:xfrm>
          <a:off x="0" y="3764072"/>
          <a:ext cx="5641974" cy="455715"/>
        </a:xfrm>
        <a:prstGeom prst="roundRect">
          <a:avLst/>
        </a:prstGeom>
        <a:gradFill rotWithShape="0">
          <a:gsLst>
            <a:gs pos="0">
              <a:schemeClr val="accent5">
                <a:hueOff val="5313054"/>
                <a:satOff val="-2284"/>
                <a:lumOff val="-10588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5">
                <a:hueOff val="5313054"/>
                <a:satOff val="-2284"/>
                <a:lumOff val="-10588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 dirty="0"/>
            <a:t>Coördinatieproblemen.</a:t>
          </a:r>
          <a:endParaRPr lang="en-US" sz="1900" kern="1200" dirty="0"/>
        </a:p>
      </dsp:txBody>
      <dsp:txXfrm>
        <a:off x="22246" y="3786318"/>
        <a:ext cx="5597482" cy="41122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EAD74F-A657-41FC-84A5-E54F56BF479F}">
      <dsp:nvSpPr>
        <dsp:cNvPr id="0" name=""/>
        <dsp:cNvSpPr/>
      </dsp:nvSpPr>
      <dsp:spPr>
        <a:xfrm>
          <a:off x="0" y="2042"/>
          <a:ext cx="5641974" cy="103519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3907ED-57E3-469B-B306-C3399AF95ABC}">
      <dsp:nvSpPr>
        <dsp:cNvPr id="0" name=""/>
        <dsp:cNvSpPr/>
      </dsp:nvSpPr>
      <dsp:spPr>
        <a:xfrm>
          <a:off x="313145" y="234960"/>
          <a:ext cx="569355" cy="56935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162665-66C6-404D-BC32-90E392FF4D22}">
      <dsp:nvSpPr>
        <dsp:cNvPr id="0" name=""/>
        <dsp:cNvSpPr/>
      </dsp:nvSpPr>
      <dsp:spPr>
        <a:xfrm>
          <a:off x="1195647" y="2042"/>
          <a:ext cx="4446327" cy="10351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9558" tIns="109558" rIns="109558" bIns="109558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kern="1200"/>
            <a:t>Geen specifieke testen;</a:t>
          </a:r>
          <a:endParaRPr lang="en-US" sz="2000" kern="1200"/>
        </a:p>
      </dsp:txBody>
      <dsp:txXfrm>
        <a:off x="1195647" y="2042"/>
        <a:ext cx="4446327" cy="1035192"/>
      </dsp:txXfrm>
    </dsp:sp>
    <dsp:sp modelId="{72220333-2C83-4490-8636-77136F128C77}">
      <dsp:nvSpPr>
        <dsp:cNvPr id="0" name=""/>
        <dsp:cNvSpPr/>
      </dsp:nvSpPr>
      <dsp:spPr>
        <a:xfrm>
          <a:off x="0" y="1296033"/>
          <a:ext cx="5641974" cy="103519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ADBC07-2484-4278-B2B5-B3749CD176D4}">
      <dsp:nvSpPr>
        <dsp:cNvPr id="0" name=""/>
        <dsp:cNvSpPr/>
      </dsp:nvSpPr>
      <dsp:spPr>
        <a:xfrm>
          <a:off x="313145" y="1528951"/>
          <a:ext cx="569355" cy="56935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A134C5-E0BD-4D93-8FD8-2C94AFD9F716}">
      <dsp:nvSpPr>
        <dsp:cNvPr id="0" name=""/>
        <dsp:cNvSpPr/>
      </dsp:nvSpPr>
      <dsp:spPr>
        <a:xfrm>
          <a:off x="1195647" y="1296033"/>
          <a:ext cx="4446327" cy="10351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9558" tIns="109558" rIns="109558" bIns="109558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kern="1200"/>
            <a:t>De diagnose wordt gesteld a.d.h.v. de klachten en het lichamelijke onderzoek;</a:t>
          </a:r>
          <a:endParaRPr lang="en-US" sz="2000" kern="1200"/>
        </a:p>
      </dsp:txBody>
      <dsp:txXfrm>
        <a:off x="1195647" y="1296033"/>
        <a:ext cx="4446327" cy="1035192"/>
      </dsp:txXfrm>
    </dsp:sp>
    <dsp:sp modelId="{E39F47E6-467B-421A-A341-F605E81ABB43}">
      <dsp:nvSpPr>
        <dsp:cNvPr id="0" name=""/>
        <dsp:cNvSpPr/>
      </dsp:nvSpPr>
      <dsp:spPr>
        <a:xfrm>
          <a:off x="0" y="2590024"/>
          <a:ext cx="5641974" cy="103519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67594C-043B-4BA9-B45B-7F1A7189EB33}">
      <dsp:nvSpPr>
        <dsp:cNvPr id="0" name=""/>
        <dsp:cNvSpPr/>
      </dsp:nvSpPr>
      <dsp:spPr>
        <a:xfrm>
          <a:off x="313145" y="2822942"/>
          <a:ext cx="569355" cy="56935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941434-157D-4DBD-8307-2D8DCB032F1E}">
      <dsp:nvSpPr>
        <dsp:cNvPr id="0" name=""/>
        <dsp:cNvSpPr/>
      </dsp:nvSpPr>
      <dsp:spPr>
        <a:xfrm>
          <a:off x="1195647" y="2590024"/>
          <a:ext cx="4446327" cy="10351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9558" tIns="109558" rIns="109558" bIns="109558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kern="1200"/>
            <a:t>CT-scan om Parkinsonisme uit te sluiten;</a:t>
          </a:r>
          <a:endParaRPr lang="en-US" sz="2000" kern="1200"/>
        </a:p>
      </dsp:txBody>
      <dsp:txXfrm>
        <a:off x="1195647" y="2590024"/>
        <a:ext cx="4446327" cy="1035192"/>
      </dsp:txXfrm>
    </dsp:sp>
    <dsp:sp modelId="{89F1E8C0-DCFE-42D0-B5EE-DB5B1F6ED287}">
      <dsp:nvSpPr>
        <dsp:cNvPr id="0" name=""/>
        <dsp:cNvSpPr/>
      </dsp:nvSpPr>
      <dsp:spPr>
        <a:xfrm>
          <a:off x="0" y="3884014"/>
          <a:ext cx="5641974" cy="103519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513881-0F77-442E-81D6-E75479B94DC1}">
      <dsp:nvSpPr>
        <dsp:cNvPr id="0" name=""/>
        <dsp:cNvSpPr/>
      </dsp:nvSpPr>
      <dsp:spPr>
        <a:xfrm>
          <a:off x="313145" y="4116933"/>
          <a:ext cx="569355" cy="569355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072030-9FE6-4298-944A-F6367DF58FE8}">
      <dsp:nvSpPr>
        <dsp:cNvPr id="0" name=""/>
        <dsp:cNvSpPr/>
      </dsp:nvSpPr>
      <dsp:spPr>
        <a:xfrm>
          <a:off x="1195647" y="3884014"/>
          <a:ext cx="4446327" cy="10351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9558" tIns="109558" rIns="109558" bIns="109558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kern="1200"/>
            <a:t>PET-scan om tekort aan dopamine op te sporen.</a:t>
          </a:r>
          <a:endParaRPr lang="en-US" sz="2000" kern="1200"/>
        </a:p>
      </dsp:txBody>
      <dsp:txXfrm>
        <a:off x="1195647" y="3884014"/>
        <a:ext cx="4446327" cy="10351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B5F23C-AAE9-49E4-89C5-A62EF2238AA3}" type="datetimeFigureOut">
              <a:rPr lang="nl-NL" smtClean="0"/>
              <a:t>9-10-2020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5C1C8E-507A-4724-AE4A-5E6B634F487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175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Grand</a:t>
            </a:r>
            <a:r>
              <a:rPr lang="nl-NL" baseline="0" dirty="0"/>
              <a:t> mal: dit is dus wanneer iemand op de grond ligt, soms rare bewegingen maakt, en daarna soms ineens weer opstaat. </a:t>
            </a:r>
          </a:p>
          <a:p>
            <a:endParaRPr lang="nl-NL" baseline="0" dirty="0"/>
          </a:p>
          <a:p>
            <a:r>
              <a:rPr lang="nl-NL" baseline="0" dirty="0"/>
              <a:t>Tonisch clonisch (gegeneraliseerd): in de tonische fase spannen de kaakspieren zich plotseling aan en dit kan tot gevolg hebben dat iemand op zijn tong bijt. Dit is niet te voorkomen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C1C8E-507A-4724-AE4A-5E6B634F487A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48002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Hersenaandoeningen bijv.: herseninfarct,</a:t>
            </a:r>
            <a:r>
              <a:rPr lang="nl-NL" baseline="0" dirty="0"/>
              <a:t> hersenvliesontsteking, hersentumor, 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C1C8E-507A-4724-AE4A-5E6B634F487A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257286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Littekenweefsel: bijv. na een eerder</a:t>
            </a:r>
            <a:r>
              <a:rPr lang="nl-NL" baseline="0" dirty="0"/>
              <a:t> doorgemaakte operatie aan de hersenen. In de rand van het litteken zitten vaak abnormaal werkende hersencellen die voor de epileptische aanvallen zorgen</a:t>
            </a:r>
          </a:p>
          <a:p>
            <a:r>
              <a:rPr lang="nl-NL" baseline="0" dirty="0"/>
              <a:t>Vaataandoeningen: herseninfarct, hersenbloeding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C1C8E-507A-4724-AE4A-5E6B634F487A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28894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Beschrijving</a:t>
            </a:r>
            <a:r>
              <a:rPr lang="nl-NL" baseline="0" dirty="0"/>
              <a:t> van de aanval kan meestal beter gegeven worden door iemand in de omgeving, bijvoorbeeld als iemand tijdens een aanval buiten bewustzijn is. </a:t>
            </a:r>
          </a:p>
          <a:p>
            <a:r>
              <a:rPr lang="nl-NL" dirty="0"/>
              <a:t>EEG:</a:t>
            </a:r>
            <a:r>
              <a:rPr lang="nl-NL" baseline="0" dirty="0"/>
              <a:t> elektro encefalogram (meet de hersenactiviteit)</a:t>
            </a:r>
          </a:p>
          <a:p>
            <a:r>
              <a:rPr lang="nl-NL" baseline="0" dirty="0"/>
              <a:t>CT-scan &amp; MRI zijn beeldvormend onderzoek, een EEG niet. CT-scan gebruikt röntgenstraling (evt. met contrast), bij MRI wordt gebruik gemaakt van magnetische velden. De weke delen worden hierbij van elkaar gescheiden.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C1C8E-507A-4724-AE4A-5E6B634F487A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627529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err="1"/>
              <a:t>Breath</a:t>
            </a:r>
            <a:r>
              <a:rPr lang="nl-NL" baseline="0" dirty="0"/>
              <a:t> holding </a:t>
            </a:r>
            <a:r>
              <a:rPr lang="nl-NL" baseline="0" dirty="0" err="1"/>
              <a:t>spells</a:t>
            </a:r>
            <a:r>
              <a:rPr lang="nl-NL" baseline="0" dirty="0"/>
              <a:t>: aanvallen waarbij voornamelijk jonge kinderen hun adem inhouden, waardoor ze blauw aanlopen en uiteindelijk buiten bewustzijn kunnen raken</a:t>
            </a:r>
          </a:p>
          <a:p>
            <a:endParaRPr lang="nl-NL" baseline="0" dirty="0"/>
          </a:p>
          <a:p>
            <a:r>
              <a:rPr lang="nl-NL" dirty="0"/>
              <a:t>Narcolepsie: slaperigheid</a:t>
            </a:r>
            <a:r>
              <a:rPr lang="nl-NL" baseline="0" dirty="0"/>
              <a:t> en haast onbedwingbare slaapaanvallen overdag.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C1C8E-507A-4724-AE4A-5E6B634F487A}" type="slidenum">
              <a:rPr lang="nl-NL" smtClean="0"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5548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57" name="Group 1556"/>
          <p:cNvGrpSpPr/>
          <p:nvPr/>
        </p:nvGrpSpPr>
        <p:grpSpPr>
          <a:xfrm>
            <a:off x="0" y="420256"/>
            <a:ext cx="12188952" cy="3795497"/>
            <a:chOff x="0" y="420256"/>
            <a:chExt cx="12188952" cy="3795497"/>
          </a:xfrm>
        </p:grpSpPr>
        <p:cxnSp>
          <p:nvCxnSpPr>
            <p:cNvPr id="1558" name="Straight Connector 1557"/>
            <p:cNvCxnSpPr/>
            <p:nvPr/>
          </p:nvCxnSpPr>
          <p:spPr>
            <a:xfrm>
              <a:off x="0" y="4215753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9" name="Straight Connector 1558"/>
            <p:cNvCxnSpPr/>
            <p:nvPr/>
          </p:nvCxnSpPr>
          <p:spPr>
            <a:xfrm>
              <a:off x="0" y="3794032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0" name="Straight Connector 1559"/>
            <p:cNvCxnSpPr/>
            <p:nvPr/>
          </p:nvCxnSpPr>
          <p:spPr>
            <a:xfrm>
              <a:off x="0" y="3372310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1" name="Straight Connector 1560"/>
            <p:cNvCxnSpPr/>
            <p:nvPr/>
          </p:nvCxnSpPr>
          <p:spPr>
            <a:xfrm>
              <a:off x="0" y="2950588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2" name="Straight Connector 1561"/>
            <p:cNvCxnSpPr/>
            <p:nvPr/>
          </p:nvCxnSpPr>
          <p:spPr>
            <a:xfrm>
              <a:off x="0" y="2528866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3" name="Straight Connector 1562"/>
            <p:cNvCxnSpPr/>
            <p:nvPr/>
          </p:nvCxnSpPr>
          <p:spPr>
            <a:xfrm>
              <a:off x="0" y="2107144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4" name="Straight Connector 1563"/>
            <p:cNvCxnSpPr/>
            <p:nvPr/>
          </p:nvCxnSpPr>
          <p:spPr>
            <a:xfrm>
              <a:off x="0" y="1685422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5" name="Straight Connector 1564"/>
            <p:cNvCxnSpPr/>
            <p:nvPr/>
          </p:nvCxnSpPr>
          <p:spPr>
            <a:xfrm>
              <a:off x="0" y="1263700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6" name="Straight Connector 1565"/>
            <p:cNvCxnSpPr/>
            <p:nvPr/>
          </p:nvCxnSpPr>
          <p:spPr>
            <a:xfrm>
              <a:off x="0" y="841978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7" name="Straight Connector 1566"/>
            <p:cNvCxnSpPr/>
            <p:nvPr/>
          </p:nvCxnSpPr>
          <p:spPr>
            <a:xfrm>
              <a:off x="0" y="420256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68" name="Rectangle 379"/>
          <p:cNvSpPr/>
          <p:nvPr/>
        </p:nvSpPr>
        <p:spPr>
          <a:xfrm rot="18900000" flipV="1">
            <a:off x="9445819" y="-965459"/>
            <a:ext cx="13717" cy="6493220"/>
          </a:xfrm>
          <a:custGeom>
            <a:avLst/>
            <a:gdLst/>
            <a:ahLst/>
            <a:cxnLst/>
            <a:rect l="l" t="t" r="r" b="b"/>
            <a:pathLst>
              <a:path w="13717" h="6493220">
                <a:moveTo>
                  <a:pt x="1" y="6493220"/>
                </a:moveTo>
                <a:lnTo>
                  <a:pt x="13717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9" name="Rectangle 56"/>
          <p:cNvSpPr/>
          <p:nvPr/>
        </p:nvSpPr>
        <p:spPr>
          <a:xfrm>
            <a:off x="0" y="0"/>
            <a:ext cx="11816540" cy="4572004"/>
          </a:xfrm>
          <a:custGeom>
            <a:avLst/>
            <a:gdLst/>
            <a:ahLst/>
            <a:cxnLst/>
            <a:rect l="l" t="t" r="r" b="b"/>
            <a:pathLst>
              <a:path w="11816540" h="4572004">
                <a:moveTo>
                  <a:pt x="11802824" y="4"/>
                </a:moveTo>
                <a:lnTo>
                  <a:pt x="11816540" y="4"/>
                </a:lnTo>
                <a:lnTo>
                  <a:pt x="11816540" y="4572004"/>
                </a:lnTo>
                <a:lnTo>
                  <a:pt x="11802824" y="4572004"/>
                </a:lnTo>
                <a:close/>
                <a:moveTo>
                  <a:pt x="5901406" y="4"/>
                </a:moveTo>
                <a:lnTo>
                  <a:pt x="5915122" y="4"/>
                </a:lnTo>
                <a:lnTo>
                  <a:pt x="5915122" y="4572004"/>
                </a:lnTo>
                <a:lnTo>
                  <a:pt x="5901406" y="4572004"/>
                </a:lnTo>
                <a:close/>
                <a:moveTo>
                  <a:pt x="10959754" y="3"/>
                </a:moveTo>
                <a:lnTo>
                  <a:pt x="10973470" y="3"/>
                </a:lnTo>
                <a:lnTo>
                  <a:pt x="10973470" y="4572003"/>
                </a:lnTo>
                <a:lnTo>
                  <a:pt x="10959754" y="4572003"/>
                </a:lnTo>
                <a:close/>
                <a:moveTo>
                  <a:pt x="5058348" y="3"/>
                </a:moveTo>
                <a:lnTo>
                  <a:pt x="5072064" y="3"/>
                </a:lnTo>
                <a:lnTo>
                  <a:pt x="5072064" y="4572003"/>
                </a:lnTo>
                <a:lnTo>
                  <a:pt x="5058348" y="4572003"/>
                </a:lnTo>
                <a:close/>
                <a:moveTo>
                  <a:pt x="11381283" y="2"/>
                </a:moveTo>
                <a:lnTo>
                  <a:pt x="11394999" y="2"/>
                </a:lnTo>
                <a:lnTo>
                  <a:pt x="11394999" y="4572002"/>
                </a:lnTo>
                <a:lnTo>
                  <a:pt x="11381283" y="4572002"/>
                </a:lnTo>
                <a:close/>
                <a:moveTo>
                  <a:pt x="10538225" y="2"/>
                </a:moveTo>
                <a:lnTo>
                  <a:pt x="10551941" y="2"/>
                </a:lnTo>
                <a:lnTo>
                  <a:pt x="10551941" y="4572002"/>
                </a:lnTo>
                <a:lnTo>
                  <a:pt x="10538225" y="4572002"/>
                </a:lnTo>
                <a:close/>
                <a:moveTo>
                  <a:pt x="10116696" y="2"/>
                </a:moveTo>
                <a:lnTo>
                  <a:pt x="10130412" y="2"/>
                </a:lnTo>
                <a:lnTo>
                  <a:pt x="10130412" y="4572002"/>
                </a:lnTo>
                <a:lnTo>
                  <a:pt x="10116696" y="4572002"/>
                </a:lnTo>
                <a:close/>
                <a:moveTo>
                  <a:pt x="6322935" y="2"/>
                </a:moveTo>
                <a:lnTo>
                  <a:pt x="6336651" y="2"/>
                </a:lnTo>
                <a:lnTo>
                  <a:pt x="6336651" y="4572002"/>
                </a:lnTo>
                <a:lnTo>
                  <a:pt x="6322935" y="4572002"/>
                </a:lnTo>
                <a:close/>
                <a:moveTo>
                  <a:pt x="5479877" y="2"/>
                </a:moveTo>
                <a:lnTo>
                  <a:pt x="5493593" y="2"/>
                </a:lnTo>
                <a:lnTo>
                  <a:pt x="5493593" y="4572002"/>
                </a:lnTo>
                <a:lnTo>
                  <a:pt x="5479877" y="4572002"/>
                </a:lnTo>
                <a:close/>
                <a:moveTo>
                  <a:pt x="4636819" y="2"/>
                </a:moveTo>
                <a:lnTo>
                  <a:pt x="4650535" y="2"/>
                </a:lnTo>
                <a:lnTo>
                  <a:pt x="4650535" y="4572002"/>
                </a:lnTo>
                <a:lnTo>
                  <a:pt x="4636819" y="4572002"/>
                </a:lnTo>
                <a:close/>
                <a:moveTo>
                  <a:pt x="4215290" y="2"/>
                </a:moveTo>
                <a:lnTo>
                  <a:pt x="4229006" y="2"/>
                </a:lnTo>
                <a:lnTo>
                  <a:pt x="4229006" y="4572002"/>
                </a:lnTo>
                <a:lnTo>
                  <a:pt x="4215290" y="4572002"/>
                </a:lnTo>
                <a:close/>
                <a:moveTo>
                  <a:pt x="421529" y="2"/>
                </a:moveTo>
                <a:lnTo>
                  <a:pt x="435245" y="2"/>
                </a:lnTo>
                <a:lnTo>
                  <a:pt x="435245" y="4572002"/>
                </a:lnTo>
                <a:lnTo>
                  <a:pt x="421529" y="4572002"/>
                </a:lnTo>
                <a:close/>
                <a:moveTo>
                  <a:pt x="0" y="2"/>
                </a:moveTo>
                <a:lnTo>
                  <a:pt x="13716" y="2"/>
                </a:lnTo>
                <a:lnTo>
                  <a:pt x="13716" y="4572002"/>
                </a:lnTo>
                <a:lnTo>
                  <a:pt x="0" y="4572002"/>
                </a:lnTo>
                <a:close/>
                <a:moveTo>
                  <a:pt x="9273638" y="1"/>
                </a:moveTo>
                <a:lnTo>
                  <a:pt x="9287354" y="1"/>
                </a:lnTo>
                <a:lnTo>
                  <a:pt x="9287354" y="4572001"/>
                </a:lnTo>
                <a:lnTo>
                  <a:pt x="9273638" y="4572001"/>
                </a:lnTo>
                <a:close/>
                <a:moveTo>
                  <a:pt x="3372232" y="1"/>
                </a:moveTo>
                <a:lnTo>
                  <a:pt x="3385948" y="1"/>
                </a:lnTo>
                <a:lnTo>
                  <a:pt x="3385948" y="4572001"/>
                </a:lnTo>
                <a:lnTo>
                  <a:pt x="3372232" y="4572001"/>
                </a:lnTo>
                <a:close/>
                <a:moveTo>
                  <a:pt x="9695167" y="0"/>
                </a:moveTo>
                <a:lnTo>
                  <a:pt x="9708883" y="0"/>
                </a:lnTo>
                <a:lnTo>
                  <a:pt x="9708883" y="4572000"/>
                </a:lnTo>
                <a:lnTo>
                  <a:pt x="9695167" y="4572000"/>
                </a:lnTo>
                <a:close/>
                <a:moveTo>
                  <a:pt x="8852109" y="0"/>
                </a:moveTo>
                <a:lnTo>
                  <a:pt x="8865825" y="0"/>
                </a:lnTo>
                <a:lnTo>
                  <a:pt x="8865825" y="4572000"/>
                </a:lnTo>
                <a:lnTo>
                  <a:pt x="8852109" y="4572000"/>
                </a:lnTo>
                <a:close/>
                <a:moveTo>
                  <a:pt x="8430580" y="0"/>
                </a:moveTo>
                <a:lnTo>
                  <a:pt x="8444296" y="0"/>
                </a:lnTo>
                <a:lnTo>
                  <a:pt x="8444296" y="4572000"/>
                </a:lnTo>
                <a:lnTo>
                  <a:pt x="8430580" y="4572000"/>
                </a:lnTo>
                <a:close/>
                <a:moveTo>
                  <a:pt x="8009051" y="0"/>
                </a:moveTo>
                <a:lnTo>
                  <a:pt x="8022767" y="0"/>
                </a:lnTo>
                <a:lnTo>
                  <a:pt x="8022767" y="4572000"/>
                </a:lnTo>
                <a:lnTo>
                  <a:pt x="8009051" y="4572000"/>
                </a:lnTo>
                <a:close/>
                <a:moveTo>
                  <a:pt x="7587522" y="0"/>
                </a:moveTo>
                <a:lnTo>
                  <a:pt x="7601238" y="0"/>
                </a:lnTo>
                <a:lnTo>
                  <a:pt x="7601238" y="4572000"/>
                </a:lnTo>
                <a:lnTo>
                  <a:pt x="7587522" y="4572000"/>
                </a:lnTo>
                <a:close/>
                <a:moveTo>
                  <a:pt x="7165993" y="0"/>
                </a:moveTo>
                <a:lnTo>
                  <a:pt x="7179709" y="0"/>
                </a:lnTo>
                <a:lnTo>
                  <a:pt x="7179709" y="4572000"/>
                </a:lnTo>
                <a:lnTo>
                  <a:pt x="7165993" y="4572000"/>
                </a:lnTo>
                <a:close/>
                <a:moveTo>
                  <a:pt x="6744464" y="0"/>
                </a:moveTo>
                <a:lnTo>
                  <a:pt x="6758180" y="0"/>
                </a:lnTo>
                <a:lnTo>
                  <a:pt x="6758180" y="4572000"/>
                </a:lnTo>
                <a:lnTo>
                  <a:pt x="6744464" y="4572000"/>
                </a:lnTo>
                <a:close/>
                <a:moveTo>
                  <a:pt x="3793761" y="0"/>
                </a:moveTo>
                <a:lnTo>
                  <a:pt x="3807477" y="0"/>
                </a:lnTo>
                <a:lnTo>
                  <a:pt x="3807477" y="4572000"/>
                </a:lnTo>
                <a:lnTo>
                  <a:pt x="3793761" y="4572000"/>
                </a:lnTo>
                <a:close/>
                <a:moveTo>
                  <a:pt x="2950703" y="0"/>
                </a:moveTo>
                <a:lnTo>
                  <a:pt x="2964419" y="0"/>
                </a:lnTo>
                <a:lnTo>
                  <a:pt x="2964419" y="4572000"/>
                </a:lnTo>
                <a:lnTo>
                  <a:pt x="2950703" y="4572000"/>
                </a:lnTo>
                <a:close/>
                <a:moveTo>
                  <a:pt x="2529174" y="0"/>
                </a:moveTo>
                <a:lnTo>
                  <a:pt x="2542890" y="0"/>
                </a:lnTo>
                <a:lnTo>
                  <a:pt x="2542890" y="4572000"/>
                </a:lnTo>
                <a:lnTo>
                  <a:pt x="2529174" y="4572000"/>
                </a:lnTo>
                <a:close/>
                <a:moveTo>
                  <a:pt x="2107645" y="0"/>
                </a:moveTo>
                <a:lnTo>
                  <a:pt x="2121361" y="0"/>
                </a:lnTo>
                <a:lnTo>
                  <a:pt x="2121361" y="4572000"/>
                </a:lnTo>
                <a:lnTo>
                  <a:pt x="2107645" y="4572000"/>
                </a:lnTo>
                <a:close/>
                <a:moveTo>
                  <a:pt x="1686116" y="0"/>
                </a:moveTo>
                <a:lnTo>
                  <a:pt x="1699832" y="0"/>
                </a:lnTo>
                <a:lnTo>
                  <a:pt x="1699832" y="4572000"/>
                </a:lnTo>
                <a:lnTo>
                  <a:pt x="1686116" y="4572000"/>
                </a:lnTo>
                <a:close/>
                <a:moveTo>
                  <a:pt x="1264587" y="0"/>
                </a:moveTo>
                <a:lnTo>
                  <a:pt x="1278303" y="0"/>
                </a:lnTo>
                <a:lnTo>
                  <a:pt x="1278303" y="4572000"/>
                </a:lnTo>
                <a:lnTo>
                  <a:pt x="1264587" y="4572000"/>
                </a:lnTo>
                <a:close/>
                <a:moveTo>
                  <a:pt x="843058" y="0"/>
                </a:moveTo>
                <a:lnTo>
                  <a:pt x="856774" y="0"/>
                </a:lnTo>
                <a:lnTo>
                  <a:pt x="856774" y="4572000"/>
                </a:lnTo>
                <a:lnTo>
                  <a:pt x="843058" y="457200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0" name="Rectangle 87"/>
          <p:cNvSpPr/>
          <p:nvPr/>
        </p:nvSpPr>
        <p:spPr>
          <a:xfrm rot="2700000">
            <a:off x="2311242" y="-967047"/>
            <a:ext cx="13716" cy="6570294"/>
          </a:xfrm>
          <a:custGeom>
            <a:avLst/>
            <a:gdLst/>
            <a:ahLst/>
            <a:cxnLst/>
            <a:rect l="l" t="t" r="r" b="b"/>
            <a:pathLst>
              <a:path w="13716" h="6570294">
                <a:moveTo>
                  <a:pt x="0" y="6556578"/>
                </a:moveTo>
                <a:lnTo>
                  <a:pt x="13716" y="6570294"/>
                </a:lnTo>
                <a:lnTo>
                  <a:pt x="13716" y="6570294"/>
                </a:lnTo>
                <a:lnTo>
                  <a:pt x="0" y="6556578"/>
                </a:lnTo>
                <a:close/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1" name="Rectangle 88"/>
          <p:cNvSpPr/>
          <p:nvPr/>
        </p:nvSpPr>
        <p:spPr>
          <a:xfrm rot="2700000">
            <a:off x="3186527" y="-953751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2" name="Rectangle 89"/>
          <p:cNvSpPr/>
          <p:nvPr/>
        </p:nvSpPr>
        <p:spPr>
          <a:xfrm rot="2700000">
            <a:off x="4029713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7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3" name="Rectangle 90"/>
          <p:cNvSpPr/>
          <p:nvPr/>
        </p:nvSpPr>
        <p:spPr>
          <a:xfrm rot="2700000">
            <a:off x="4872899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4" name="Rectangle 91"/>
          <p:cNvSpPr/>
          <p:nvPr/>
        </p:nvSpPr>
        <p:spPr>
          <a:xfrm rot="2700000">
            <a:off x="5716086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13716"/>
                </a:moveTo>
                <a:lnTo>
                  <a:pt x="13716" y="0"/>
                </a:lnTo>
                <a:lnTo>
                  <a:pt x="13716" y="6465785"/>
                </a:lnTo>
                <a:lnTo>
                  <a:pt x="0" y="647950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5" name="Rectangle 92"/>
          <p:cNvSpPr/>
          <p:nvPr/>
        </p:nvSpPr>
        <p:spPr>
          <a:xfrm rot="2700000">
            <a:off x="6559272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6" name="Rectangle 93"/>
          <p:cNvSpPr/>
          <p:nvPr/>
        </p:nvSpPr>
        <p:spPr>
          <a:xfrm rot="2700000">
            <a:off x="7402457" y="-944051"/>
            <a:ext cx="13717" cy="6479502"/>
          </a:xfrm>
          <a:custGeom>
            <a:avLst/>
            <a:gdLst/>
            <a:ahLst/>
            <a:cxnLst/>
            <a:rect l="l" t="t" r="r" b="b"/>
            <a:pathLst>
              <a:path w="13717" h="6479502">
                <a:moveTo>
                  <a:pt x="0" y="13716"/>
                </a:moveTo>
                <a:lnTo>
                  <a:pt x="13717" y="0"/>
                </a:lnTo>
                <a:lnTo>
                  <a:pt x="13716" y="6465787"/>
                </a:lnTo>
                <a:lnTo>
                  <a:pt x="1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7" name="Rectangle 94"/>
          <p:cNvSpPr/>
          <p:nvPr/>
        </p:nvSpPr>
        <p:spPr>
          <a:xfrm rot="2700000">
            <a:off x="8245644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8" name="Rectangle 95"/>
          <p:cNvSpPr/>
          <p:nvPr/>
        </p:nvSpPr>
        <p:spPr>
          <a:xfrm rot="2700000">
            <a:off x="9088831" y="-953750"/>
            <a:ext cx="13717" cy="6479503"/>
          </a:xfrm>
          <a:custGeom>
            <a:avLst/>
            <a:gdLst/>
            <a:ahLst/>
            <a:cxnLst/>
            <a:rect l="l" t="t" r="r" b="b"/>
            <a:pathLst>
              <a:path w="13717" h="6479503">
                <a:moveTo>
                  <a:pt x="13717" y="0"/>
                </a:moveTo>
                <a:lnTo>
                  <a:pt x="13716" y="6465787"/>
                </a:lnTo>
                <a:lnTo>
                  <a:pt x="0" y="6479503"/>
                </a:lnTo>
                <a:lnTo>
                  <a:pt x="1" y="13717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9" name="Rectangle 96"/>
          <p:cNvSpPr/>
          <p:nvPr/>
        </p:nvSpPr>
        <p:spPr>
          <a:xfrm rot="2700000">
            <a:off x="9912896" y="-907596"/>
            <a:ext cx="13716" cy="6425429"/>
          </a:xfrm>
          <a:custGeom>
            <a:avLst/>
            <a:gdLst/>
            <a:ahLst/>
            <a:cxnLst/>
            <a:rect l="l" t="t" r="r" b="b"/>
            <a:pathLst>
              <a:path w="13716" h="6425429">
                <a:moveTo>
                  <a:pt x="0" y="0"/>
                </a:moveTo>
                <a:lnTo>
                  <a:pt x="13716" y="13717"/>
                </a:lnTo>
                <a:lnTo>
                  <a:pt x="13716" y="6411713"/>
                </a:lnTo>
                <a:lnTo>
                  <a:pt x="0" y="642542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0" name="Rectangle 97"/>
          <p:cNvSpPr/>
          <p:nvPr/>
        </p:nvSpPr>
        <p:spPr>
          <a:xfrm rot="2700000">
            <a:off x="10334491" y="110221"/>
            <a:ext cx="13717" cy="5232981"/>
          </a:xfrm>
          <a:custGeom>
            <a:avLst/>
            <a:gdLst/>
            <a:ahLst/>
            <a:cxnLst/>
            <a:rect l="l" t="t" r="r" b="b"/>
            <a:pathLst>
              <a:path w="13717" h="5232981">
                <a:moveTo>
                  <a:pt x="0" y="0"/>
                </a:moveTo>
                <a:lnTo>
                  <a:pt x="13717" y="13716"/>
                </a:lnTo>
                <a:lnTo>
                  <a:pt x="13717" y="5219264"/>
                </a:lnTo>
                <a:lnTo>
                  <a:pt x="1" y="523298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1" name="Rectangle 98"/>
          <p:cNvSpPr/>
          <p:nvPr/>
        </p:nvSpPr>
        <p:spPr>
          <a:xfrm rot="2700000">
            <a:off x="10756084" y="1128037"/>
            <a:ext cx="13716" cy="4040537"/>
          </a:xfrm>
          <a:custGeom>
            <a:avLst/>
            <a:gdLst/>
            <a:ahLst/>
            <a:cxnLst/>
            <a:rect l="l" t="t" r="r" b="b"/>
            <a:pathLst>
              <a:path w="13716" h="4040537">
                <a:moveTo>
                  <a:pt x="0" y="0"/>
                </a:moveTo>
                <a:lnTo>
                  <a:pt x="13716" y="13716"/>
                </a:lnTo>
                <a:lnTo>
                  <a:pt x="13715" y="4026822"/>
                </a:lnTo>
                <a:lnTo>
                  <a:pt x="1" y="4040537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2" name="Rectangle 99"/>
          <p:cNvSpPr/>
          <p:nvPr/>
        </p:nvSpPr>
        <p:spPr>
          <a:xfrm rot="2700000">
            <a:off x="11177678" y="2145853"/>
            <a:ext cx="13716" cy="2848091"/>
          </a:xfrm>
          <a:custGeom>
            <a:avLst/>
            <a:gdLst/>
            <a:ahLst/>
            <a:cxnLst/>
            <a:rect l="l" t="t" r="r" b="b"/>
            <a:pathLst>
              <a:path w="13716" h="2848091">
                <a:moveTo>
                  <a:pt x="0" y="0"/>
                </a:moveTo>
                <a:lnTo>
                  <a:pt x="13716" y="13716"/>
                </a:lnTo>
                <a:lnTo>
                  <a:pt x="13715" y="2834375"/>
                </a:lnTo>
                <a:lnTo>
                  <a:pt x="0" y="284809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3" name="Rectangle 100"/>
          <p:cNvSpPr/>
          <p:nvPr/>
        </p:nvSpPr>
        <p:spPr>
          <a:xfrm rot="2700000">
            <a:off x="11599272" y="3163669"/>
            <a:ext cx="13715" cy="1655644"/>
          </a:xfrm>
          <a:custGeom>
            <a:avLst/>
            <a:gdLst/>
            <a:ahLst/>
            <a:cxnLst/>
            <a:rect l="l" t="t" r="r" b="b"/>
            <a:pathLst>
              <a:path w="13715" h="1655644">
                <a:moveTo>
                  <a:pt x="0" y="0"/>
                </a:moveTo>
                <a:lnTo>
                  <a:pt x="13715" y="13716"/>
                </a:lnTo>
                <a:lnTo>
                  <a:pt x="13715" y="1641929"/>
                </a:lnTo>
                <a:lnTo>
                  <a:pt x="0" y="1655644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4" name="Rectangle 101"/>
          <p:cNvSpPr/>
          <p:nvPr/>
        </p:nvSpPr>
        <p:spPr>
          <a:xfrm rot="2700000">
            <a:off x="12020868" y="4181493"/>
            <a:ext cx="13715" cy="463189"/>
          </a:xfrm>
          <a:custGeom>
            <a:avLst/>
            <a:gdLst/>
            <a:ahLst/>
            <a:cxnLst/>
            <a:rect l="l" t="t" r="r" b="b"/>
            <a:pathLst>
              <a:path w="13715" h="463189">
                <a:moveTo>
                  <a:pt x="1" y="0"/>
                </a:moveTo>
                <a:lnTo>
                  <a:pt x="13715" y="13716"/>
                </a:lnTo>
                <a:lnTo>
                  <a:pt x="13715" y="449474"/>
                </a:lnTo>
                <a:lnTo>
                  <a:pt x="0" y="46318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5" name="Rectangle 102"/>
          <p:cNvSpPr/>
          <p:nvPr/>
        </p:nvSpPr>
        <p:spPr>
          <a:xfrm rot="2700000">
            <a:off x="203277" y="-93899"/>
            <a:ext cx="13716" cy="608068"/>
          </a:xfrm>
          <a:custGeom>
            <a:avLst/>
            <a:gdLst/>
            <a:ahLst/>
            <a:cxnLst/>
            <a:rect l="l" t="t" r="r" b="b"/>
            <a:pathLst>
              <a:path w="13716" h="608068">
                <a:moveTo>
                  <a:pt x="0" y="13716"/>
                </a:moveTo>
                <a:lnTo>
                  <a:pt x="13716" y="0"/>
                </a:lnTo>
                <a:lnTo>
                  <a:pt x="13716" y="608068"/>
                </a:lnTo>
                <a:lnTo>
                  <a:pt x="0" y="59435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6" name="Rectangle 103"/>
          <p:cNvSpPr/>
          <p:nvPr/>
        </p:nvSpPr>
        <p:spPr>
          <a:xfrm rot="2700000">
            <a:off x="624870" y="-268529"/>
            <a:ext cx="13716" cy="1800514"/>
          </a:xfrm>
          <a:custGeom>
            <a:avLst/>
            <a:gdLst/>
            <a:ahLst/>
            <a:cxnLst/>
            <a:rect l="l" t="t" r="r" b="b"/>
            <a:pathLst>
              <a:path w="13716" h="1800514">
                <a:moveTo>
                  <a:pt x="0" y="13716"/>
                </a:moveTo>
                <a:lnTo>
                  <a:pt x="13716" y="0"/>
                </a:lnTo>
                <a:lnTo>
                  <a:pt x="13716" y="1800514"/>
                </a:lnTo>
                <a:lnTo>
                  <a:pt x="0" y="178679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7" name="Rectangle 104"/>
          <p:cNvSpPr/>
          <p:nvPr/>
        </p:nvSpPr>
        <p:spPr>
          <a:xfrm rot="2700000">
            <a:off x="1046463" y="-443158"/>
            <a:ext cx="13716" cy="2992958"/>
          </a:xfrm>
          <a:custGeom>
            <a:avLst/>
            <a:gdLst/>
            <a:ahLst/>
            <a:cxnLst/>
            <a:rect l="l" t="t" r="r" b="b"/>
            <a:pathLst>
              <a:path w="13716" h="2992958">
                <a:moveTo>
                  <a:pt x="0" y="13716"/>
                </a:moveTo>
                <a:lnTo>
                  <a:pt x="13716" y="0"/>
                </a:lnTo>
                <a:lnTo>
                  <a:pt x="13716" y="2992958"/>
                </a:lnTo>
                <a:lnTo>
                  <a:pt x="0" y="297924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8" name="Rectangle 105"/>
          <p:cNvSpPr/>
          <p:nvPr/>
        </p:nvSpPr>
        <p:spPr>
          <a:xfrm rot="2700000">
            <a:off x="1468056" y="-617788"/>
            <a:ext cx="13716" cy="4185404"/>
          </a:xfrm>
          <a:custGeom>
            <a:avLst/>
            <a:gdLst/>
            <a:ahLst/>
            <a:cxnLst/>
            <a:rect l="l" t="t" r="r" b="b"/>
            <a:pathLst>
              <a:path w="13716" h="4185404">
                <a:moveTo>
                  <a:pt x="0" y="13716"/>
                </a:moveTo>
                <a:lnTo>
                  <a:pt x="13716" y="0"/>
                </a:lnTo>
                <a:lnTo>
                  <a:pt x="13716" y="4185404"/>
                </a:lnTo>
                <a:lnTo>
                  <a:pt x="0" y="417168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9" name="Rectangle 106"/>
          <p:cNvSpPr/>
          <p:nvPr/>
        </p:nvSpPr>
        <p:spPr>
          <a:xfrm rot="2700000">
            <a:off x="1889649" y="-792416"/>
            <a:ext cx="13716" cy="5377849"/>
          </a:xfrm>
          <a:custGeom>
            <a:avLst/>
            <a:gdLst/>
            <a:ahLst/>
            <a:cxnLst/>
            <a:rect l="l" t="t" r="r" b="b"/>
            <a:pathLst>
              <a:path w="13716" h="5377849">
                <a:moveTo>
                  <a:pt x="0" y="13716"/>
                </a:moveTo>
                <a:lnTo>
                  <a:pt x="13716" y="0"/>
                </a:lnTo>
                <a:lnTo>
                  <a:pt x="13716" y="5377849"/>
                </a:lnTo>
                <a:lnTo>
                  <a:pt x="0" y="536413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0" name="Rectangle 148"/>
          <p:cNvSpPr/>
          <p:nvPr/>
        </p:nvSpPr>
        <p:spPr>
          <a:xfrm rot="18900000" flipV="1">
            <a:off x="2070569" y="-450209"/>
            <a:ext cx="13716" cy="5889566"/>
          </a:xfrm>
          <a:custGeom>
            <a:avLst/>
            <a:gdLst/>
            <a:ahLst/>
            <a:cxnLst/>
            <a:rect l="l" t="t" r="r" b="b"/>
            <a:pathLst>
              <a:path w="13716" h="5889566">
                <a:moveTo>
                  <a:pt x="13716" y="5889566"/>
                </a:moveTo>
                <a:lnTo>
                  <a:pt x="13716" y="0"/>
                </a:lnTo>
                <a:lnTo>
                  <a:pt x="0" y="13716"/>
                </a:lnTo>
                <a:lnTo>
                  <a:pt x="0" y="587585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1" name="Rectangle 323"/>
          <p:cNvSpPr/>
          <p:nvPr/>
        </p:nvSpPr>
        <p:spPr>
          <a:xfrm rot="18900000" flipV="1">
            <a:off x="1648976" y="567610"/>
            <a:ext cx="13716" cy="4697119"/>
          </a:xfrm>
          <a:custGeom>
            <a:avLst/>
            <a:gdLst/>
            <a:ahLst/>
            <a:cxnLst/>
            <a:rect l="l" t="t" r="r" b="b"/>
            <a:pathLst>
              <a:path w="13716" h="4697119">
                <a:moveTo>
                  <a:pt x="13716" y="4697119"/>
                </a:moveTo>
                <a:lnTo>
                  <a:pt x="13716" y="0"/>
                </a:lnTo>
                <a:lnTo>
                  <a:pt x="0" y="13716"/>
                </a:lnTo>
                <a:lnTo>
                  <a:pt x="0" y="46834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2" name="Rectangle 324"/>
          <p:cNvSpPr/>
          <p:nvPr/>
        </p:nvSpPr>
        <p:spPr>
          <a:xfrm rot="18900000" flipV="1">
            <a:off x="1227383" y="1585424"/>
            <a:ext cx="13716" cy="3504674"/>
          </a:xfrm>
          <a:custGeom>
            <a:avLst/>
            <a:gdLst/>
            <a:ahLst/>
            <a:cxnLst/>
            <a:rect l="l" t="t" r="r" b="b"/>
            <a:pathLst>
              <a:path w="13716" h="3504674">
                <a:moveTo>
                  <a:pt x="13716" y="3504674"/>
                </a:moveTo>
                <a:lnTo>
                  <a:pt x="13716" y="0"/>
                </a:lnTo>
                <a:lnTo>
                  <a:pt x="0" y="13716"/>
                </a:lnTo>
                <a:lnTo>
                  <a:pt x="0" y="349095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3" name="Rectangle 325"/>
          <p:cNvSpPr/>
          <p:nvPr/>
        </p:nvSpPr>
        <p:spPr>
          <a:xfrm rot="18900000" flipV="1">
            <a:off x="805790" y="2603242"/>
            <a:ext cx="13716" cy="2312226"/>
          </a:xfrm>
          <a:custGeom>
            <a:avLst/>
            <a:gdLst/>
            <a:ahLst/>
            <a:cxnLst/>
            <a:rect l="l" t="t" r="r" b="b"/>
            <a:pathLst>
              <a:path w="13716" h="2312226">
                <a:moveTo>
                  <a:pt x="13716" y="2312226"/>
                </a:moveTo>
                <a:lnTo>
                  <a:pt x="13716" y="0"/>
                </a:lnTo>
                <a:lnTo>
                  <a:pt x="0" y="13716"/>
                </a:lnTo>
                <a:lnTo>
                  <a:pt x="0" y="229851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4" name="Rectangle 326"/>
          <p:cNvSpPr/>
          <p:nvPr/>
        </p:nvSpPr>
        <p:spPr>
          <a:xfrm rot="18900000" flipV="1">
            <a:off x="384198" y="3621057"/>
            <a:ext cx="13716" cy="1119782"/>
          </a:xfrm>
          <a:custGeom>
            <a:avLst/>
            <a:gdLst/>
            <a:ahLst/>
            <a:cxnLst/>
            <a:rect l="l" t="t" r="r" b="b"/>
            <a:pathLst>
              <a:path w="13716" h="1119782">
                <a:moveTo>
                  <a:pt x="13716" y="1119782"/>
                </a:moveTo>
                <a:lnTo>
                  <a:pt x="13716" y="0"/>
                </a:lnTo>
                <a:lnTo>
                  <a:pt x="0" y="13716"/>
                </a:lnTo>
                <a:lnTo>
                  <a:pt x="0" y="110606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5" name="Rectangle 371"/>
          <p:cNvSpPr/>
          <p:nvPr/>
        </p:nvSpPr>
        <p:spPr>
          <a:xfrm rot="18900000" flipV="1">
            <a:off x="2705180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6" name="Rectangle 373"/>
          <p:cNvSpPr/>
          <p:nvPr/>
        </p:nvSpPr>
        <p:spPr>
          <a:xfrm rot="18900000" flipV="1">
            <a:off x="4391552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5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7" name="Rectangle 375"/>
          <p:cNvSpPr/>
          <p:nvPr/>
        </p:nvSpPr>
        <p:spPr>
          <a:xfrm rot="18900000" flipV="1">
            <a:off x="6077925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6479501"/>
                </a:moveTo>
                <a:lnTo>
                  <a:pt x="13716" y="6465785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8" name="Rectangle 376"/>
          <p:cNvSpPr/>
          <p:nvPr/>
        </p:nvSpPr>
        <p:spPr>
          <a:xfrm rot="18900000" flipV="1">
            <a:off x="6916261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7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9" name="Rectangle 377"/>
          <p:cNvSpPr/>
          <p:nvPr/>
        </p:nvSpPr>
        <p:spPr>
          <a:xfrm rot="18900000" flipV="1">
            <a:off x="7759447" y="-965458"/>
            <a:ext cx="13717" cy="6493219"/>
          </a:xfrm>
          <a:custGeom>
            <a:avLst/>
            <a:gdLst/>
            <a:ahLst/>
            <a:cxnLst/>
            <a:rect l="l" t="t" r="r" b="b"/>
            <a:pathLst>
              <a:path w="13717" h="6493219">
                <a:moveTo>
                  <a:pt x="0" y="6493219"/>
                </a:moveTo>
                <a:lnTo>
                  <a:pt x="13716" y="6479502"/>
                </a:lnTo>
                <a:lnTo>
                  <a:pt x="13717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0" name="Rectangle 378"/>
          <p:cNvSpPr/>
          <p:nvPr/>
        </p:nvSpPr>
        <p:spPr>
          <a:xfrm rot="18900000" flipV="1">
            <a:off x="8602633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6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1" name="Rectangle 138"/>
          <p:cNvSpPr/>
          <p:nvPr/>
        </p:nvSpPr>
        <p:spPr>
          <a:xfrm rot="18900000" flipV="1">
            <a:off x="10088968" y="-882602"/>
            <a:ext cx="13716" cy="5927431"/>
          </a:xfrm>
          <a:custGeom>
            <a:avLst/>
            <a:gdLst/>
            <a:ahLst/>
            <a:cxnLst/>
            <a:rect l="l" t="t" r="r" b="b"/>
            <a:pathLst>
              <a:path w="13716" h="5927431">
                <a:moveTo>
                  <a:pt x="0" y="5927431"/>
                </a:moveTo>
                <a:lnTo>
                  <a:pt x="13715" y="5913716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2" name="Rectangle 139"/>
          <p:cNvSpPr/>
          <p:nvPr/>
        </p:nvSpPr>
        <p:spPr>
          <a:xfrm rot="18900000" flipV="1">
            <a:off x="10510562" y="-707971"/>
            <a:ext cx="13716" cy="4734985"/>
          </a:xfrm>
          <a:custGeom>
            <a:avLst/>
            <a:gdLst/>
            <a:ahLst/>
            <a:cxnLst/>
            <a:rect l="l" t="t" r="r" b="b"/>
            <a:pathLst>
              <a:path w="13716" h="4734985">
                <a:moveTo>
                  <a:pt x="0" y="4734985"/>
                </a:moveTo>
                <a:lnTo>
                  <a:pt x="13715" y="4721270"/>
                </a:lnTo>
                <a:lnTo>
                  <a:pt x="13716" y="1371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3" name="Rectangle 140"/>
          <p:cNvSpPr/>
          <p:nvPr/>
        </p:nvSpPr>
        <p:spPr>
          <a:xfrm rot="18900000" flipV="1">
            <a:off x="10932155" y="-533342"/>
            <a:ext cx="13716" cy="3542540"/>
          </a:xfrm>
          <a:custGeom>
            <a:avLst/>
            <a:gdLst/>
            <a:ahLst/>
            <a:cxnLst/>
            <a:rect l="l" t="t" r="r" b="b"/>
            <a:pathLst>
              <a:path w="13716" h="3542540">
                <a:moveTo>
                  <a:pt x="0" y="3542540"/>
                </a:moveTo>
                <a:lnTo>
                  <a:pt x="13715" y="3528825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4" name="Rectangle 141"/>
          <p:cNvSpPr/>
          <p:nvPr/>
        </p:nvSpPr>
        <p:spPr>
          <a:xfrm rot="18900000" flipV="1">
            <a:off x="11353748" y="-358712"/>
            <a:ext cx="13716" cy="2350095"/>
          </a:xfrm>
          <a:custGeom>
            <a:avLst/>
            <a:gdLst/>
            <a:ahLst/>
            <a:cxnLst/>
            <a:rect l="l" t="t" r="r" b="b"/>
            <a:pathLst>
              <a:path w="13716" h="2350095">
                <a:moveTo>
                  <a:pt x="0" y="2350095"/>
                </a:moveTo>
                <a:lnTo>
                  <a:pt x="13715" y="2336380"/>
                </a:lnTo>
                <a:lnTo>
                  <a:pt x="13716" y="1371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5" name="Rectangle 142"/>
          <p:cNvSpPr/>
          <p:nvPr/>
        </p:nvSpPr>
        <p:spPr>
          <a:xfrm rot="18900000" flipV="1">
            <a:off x="11775341" y="-184083"/>
            <a:ext cx="13716" cy="1157650"/>
          </a:xfrm>
          <a:custGeom>
            <a:avLst/>
            <a:gdLst/>
            <a:ahLst/>
            <a:cxnLst/>
            <a:rect l="l" t="t" r="r" b="b"/>
            <a:pathLst>
              <a:path w="13716" h="1157650">
                <a:moveTo>
                  <a:pt x="0" y="1157650"/>
                </a:moveTo>
                <a:lnTo>
                  <a:pt x="13716" y="1143934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6" name="Rectangle 372"/>
          <p:cNvSpPr/>
          <p:nvPr/>
        </p:nvSpPr>
        <p:spPr>
          <a:xfrm rot="18900000" flipV="1">
            <a:off x="3543517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0" y="6493219"/>
                </a:moveTo>
                <a:lnTo>
                  <a:pt x="13716" y="6479503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7" name="Rectangle 374"/>
          <p:cNvSpPr/>
          <p:nvPr/>
        </p:nvSpPr>
        <p:spPr>
          <a:xfrm rot="18900000" flipV="1">
            <a:off x="5229889" y="-965458"/>
            <a:ext cx="13716" cy="6493220"/>
          </a:xfrm>
          <a:custGeom>
            <a:avLst/>
            <a:gdLst/>
            <a:ahLst/>
            <a:cxnLst/>
            <a:rect l="l" t="t" r="r" b="b"/>
            <a:pathLst>
              <a:path w="13716" h="6493220">
                <a:moveTo>
                  <a:pt x="0" y="6493220"/>
                </a:moveTo>
                <a:lnTo>
                  <a:pt x="13716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8" name="Teardrop 3"/>
          <p:cNvSpPr/>
          <p:nvPr/>
        </p:nvSpPr>
        <p:spPr>
          <a:xfrm rot="5400000" flipH="1" flipV="1">
            <a:off x="64427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9" name="Oval 1608"/>
          <p:cNvSpPr/>
          <p:nvPr/>
        </p:nvSpPr>
        <p:spPr>
          <a:xfrm>
            <a:off x="71204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10" name="Teardrop 3"/>
          <p:cNvSpPr/>
          <p:nvPr/>
        </p:nvSpPr>
        <p:spPr>
          <a:xfrm rot="5400000" flipH="1" flipV="1">
            <a:off x="-148774" y="258315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1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6" y="223846"/>
                </a:cubicBezTo>
                <a:lnTo>
                  <a:pt x="221347" y="232509"/>
                </a:lnTo>
                <a:cubicBezTo>
                  <a:pt x="224389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0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1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4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8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1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1" name="Oval 1610"/>
          <p:cNvSpPr/>
          <p:nvPr/>
        </p:nvSpPr>
        <p:spPr>
          <a:xfrm>
            <a:off x="3774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12" name="Teardrop 3"/>
          <p:cNvSpPr/>
          <p:nvPr/>
        </p:nvSpPr>
        <p:spPr>
          <a:xfrm rot="5400000" flipH="1" flipV="1">
            <a:off x="13875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3" name="Teardrop 3"/>
          <p:cNvSpPr/>
          <p:nvPr/>
        </p:nvSpPr>
        <p:spPr>
          <a:xfrm rot="5400000" flipH="1" flipV="1">
            <a:off x="22300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4" name="Teardrop 3"/>
          <p:cNvSpPr/>
          <p:nvPr/>
        </p:nvSpPr>
        <p:spPr>
          <a:xfrm rot="5400000" flipH="1" flipV="1">
            <a:off x="30726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5" name="Teardrop 3"/>
          <p:cNvSpPr/>
          <p:nvPr/>
        </p:nvSpPr>
        <p:spPr>
          <a:xfrm rot="5400000" flipH="1" flipV="1">
            <a:off x="39151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6" name="Teardrop 3"/>
          <p:cNvSpPr/>
          <p:nvPr/>
        </p:nvSpPr>
        <p:spPr>
          <a:xfrm rot="5400000" flipH="1" flipV="1">
            <a:off x="47576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7" name="Teardrop 3"/>
          <p:cNvSpPr/>
          <p:nvPr/>
        </p:nvSpPr>
        <p:spPr>
          <a:xfrm rot="5400000" flipH="1" flipV="1">
            <a:off x="56002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8" name="Oval 1617"/>
          <p:cNvSpPr/>
          <p:nvPr/>
        </p:nvSpPr>
        <p:spPr>
          <a:xfrm>
            <a:off x="12203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19" name="Oval 1618"/>
          <p:cNvSpPr/>
          <p:nvPr/>
        </p:nvSpPr>
        <p:spPr>
          <a:xfrm>
            <a:off x="20632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0" name="Oval 1619"/>
          <p:cNvSpPr/>
          <p:nvPr/>
        </p:nvSpPr>
        <p:spPr>
          <a:xfrm>
            <a:off x="29060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1" name="Oval 1620"/>
          <p:cNvSpPr/>
          <p:nvPr/>
        </p:nvSpPr>
        <p:spPr>
          <a:xfrm>
            <a:off x="37489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2" name="Oval 1621"/>
          <p:cNvSpPr/>
          <p:nvPr/>
        </p:nvSpPr>
        <p:spPr>
          <a:xfrm>
            <a:off x="45918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3" name="Oval 1622"/>
          <p:cNvSpPr/>
          <p:nvPr/>
        </p:nvSpPr>
        <p:spPr>
          <a:xfrm>
            <a:off x="54347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4" name="Oval 1623"/>
          <p:cNvSpPr/>
          <p:nvPr/>
        </p:nvSpPr>
        <p:spPr>
          <a:xfrm>
            <a:off x="62776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5" name="Teardrop 3"/>
          <p:cNvSpPr/>
          <p:nvPr/>
        </p:nvSpPr>
        <p:spPr>
          <a:xfrm rot="5400000" flipH="1" flipV="1">
            <a:off x="81278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6" name="Oval 1625"/>
          <p:cNvSpPr/>
          <p:nvPr/>
        </p:nvSpPr>
        <p:spPr>
          <a:xfrm>
            <a:off x="88062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7" name="Teardrop 3"/>
          <p:cNvSpPr/>
          <p:nvPr/>
        </p:nvSpPr>
        <p:spPr>
          <a:xfrm rot="5400000" flipH="1" flipV="1">
            <a:off x="72853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8" name="Oval 1627"/>
          <p:cNvSpPr/>
          <p:nvPr/>
        </p:nvSpPr>
        <p:spPr>
          <a:xfrm>
            <a:off x="79633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9" name="Teardrop 3"/>
          <p:cNvSpPr/>
          <p:nvPr/>
        </p:nvSpPr>
        <p:spPr>
          <a:xfrm rot="5400000" flipH="1" flipV="1">
            <a:off x="98129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0" name="Oval 1629"/>
          <p:cNvSpPr/>
          <p:nvPr/>
        </p:nvSpPr>
        <p:spPr>
          <a:xfrm>
            <a:off x="104920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31" name="Teardrop 3"/>
          <p:cNvSpPr/>
          <p:nvPr/>
        </p:nvSpPr>
        <p:spPr>
          <a:xfrm rot="5400000" flipH="1" flipV="1">
            <a:off x="89703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2" name="Oval 1631"/>
          <p:cNvSpPr/>
          <p:nvPr/>
        </p:nvSpPr>
        <p:spPr>
          <a:xfrm>
            <a:off x="96491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33" name="Teardrop 3"/>
          <p:cNvSpPr/>
          <p:nvPr/>
        </p:nvSpPr>
        <p:spPr>
          <a:xfrm rot="5400000" flipH="1" flipV="1">
            <a:off x="11498011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4" name="Teardrop 3"/>
          <p:cNvSpPr/>
          <p:nvPr/>
        </p:nvSpPr>
        <p:spPr>
          <a:xfrm rot="5400000" flipH="1" flipV="1">
            <a:off x="106554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5" name="Oval 1634"/>
          <p:cNvSpPr/>
          <p:nvPr/>
        </p:nvSpPr>
        <p:spPr>
          <a:xfrm>
            <a:off x="113348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36" name="Teardrop 3"/>
          <p:cNvSpPr/>
          <p:nvPr/>
        </p:nvSpPr>
        <p:spPr>
          <a:xfrm rot="5400000" flipH="1" flipV="1">
            <a:off x="5449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7" name="Oval 1636"/>
          <p:cNvSpPr/>
          <p:nvPr/>
        </p:nvSpPr>
        <p:spPr>
          <a:xfrm>
            <a:off x="66645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8" name="Oval 167"/>
          <p:cNvSpPr/>
          <p:nvPr/>
        </p:nvSpPr>
        <p:spPr>
          <a:xfrm>
            <a:off x="0" y="331699"/>
            <a:ext cx="93942" cy="4240302"/>
          </a:xfrm>
          <a:custGeom>
            <a:avLst/>
            <a:gdLst/>
            <a:ahLst/>
            <a:cxnLst/>
            <a:rect l="l" t="t" r="r" b="b"/>
            <a:pathLst>
              <a:path w="93942" h="4240302">
                <a:moveTo>
                  <a:pt x="9066" y="4229620"/>
                </a:moveTo>
                <a:cubicBezTo>
                  <a:pt x="23324" y="4229620"/>
                  <a:pt x="36761" y="4233136"/>
                  <a:pt x="48054" y="4240302"/>
                </a:cubicBezTo>
                <a:lnTo>
                  <a:pt x="0" y="4240302"/>
                </a:lnTo>
                <a:lnTo>
                  <a:pt x="0" y="4231451"/>
                </a:lnTo>
                <a:cubicBezTo>
                  <a:pt x="2881" y="4229788"/>
                  <a:pt x="5954" y="4229620"/>
                  <a:pt x="9066" y="4229620"/>
                </a:cubicBezTo>
                <a:close/>
                <a:moveTo>
                  <a:pt x="9066" y="3380947"/>
                </a:moveTo>
                <a:cubicBezTo>
                  <a:pt x="55942" y="3380947"/>
                  <a:pt x="93942" y="3418947"/>
                  <a:pt x="93942" y="3465822"/>
                </a:cubicBezTo>
                <a:cubicBezTo>
                  <a:pt x="93942" y="3512697"/>
                  <a:pt x="55942" y="3550697"/>
                  <a:pt x="9066" y="3550697"/>
                </a:cubicBezTo>
                <a:lnTo>
                  <a:pt x="0" y="3548867"/>
                </a:lnTo>
                <a:lnTo>
                  <a:pt x="0" y="3382777"/>
                </a:lnTo>
                <a:cubicBezTo>
                  <a:pt x="2881" y="3381115"/>
                  <a:pt x="5954" y="3380947"/>
                  <a:pt x="9066" y="3380947"/>
                </a:cubicBezTo>
                <a:close/>
                <a:moveTo>
                  <a:pt x="9066" y="2536768"/>
                </a:moveTo>
                <a:cubicBezTo>
                  <a:pt x="55942" y="2536768"/>
                  <a:pt x="93942" y="2574768"/>
                  <a:pt x="93942" y="2621643"/>
                </a:cubicBezTo>
                <a:cubicBezTo>
                  <a:pt x="93942" y="2668518"/>
                  <a:pt x="55942" y="2706518"/>
                  <a:pt x="9066" y="2706518"/>
                </a:cubicBezTo>
                <a:lnTo>
                  <a:pt x="0" y="2704688"/>
                </a:lnTo>
                <a:lnTo>
                  <a:pt x="0" y="2538598"/>
                </a:lnTo>
                <a:cubicBezTo>
                  <a:pt x="2881" y="2536936"/>
                  <a:pt x="5954" y="2536768"/>
                  <a:pt x="9066" y="2536768"/>
                </a:cubicBezTo>
                <a:close/>
                <a:moveTo>
                  <a:pt x="9066" y="1688095"/>
                </a:moveTo>
                <a:cubicBezTo>
                  <a:pt x="55942" y="1688095"/>
                  <a:pt x="93942" y="1726095"/>
                  <a:pt x="93942" y="1772970"/>
                </a:cubicBezTo>
                <a:cubicBezTo>
                  <a:pt x="93942" y="1819845"/>
                  <a:pt x="55942" y="1857845"/>
                  <a:pt x="9066" y="1857845"/>
                </a:cubicBezTo>
                <a:lnTo>
                  <a:pt x="0" y="1856015"/>
                </a:lnTo>
                <a:lnTo>
                  <a:pt x="0" y="1689925"/>
                </a:lnTo>
                <a:cubicBezTo>
                  <a:pt x="2881" y="1688263"/>
                  <a:pt x="5954" y="1688095"/>
                  <a:pt x="9066" y="1688095"/>
                </a:cubicBezTo>
                <a:close/>
                <a:moveTo>
                  <a:pt x="9066" y="845498"/>
                </a:moveTo>
                <a:cubicBezTo>
                  <a:pt x="55942" y="845498"/>
                  <a:pt x="93942" y="883498"/>
                  <a:pt x="93942" y="930373"/>
                </a:cubicBezTo>
                <a:cubicBezTo>
                  <a:pt x="93942" y="977248"/>
                  <a:pt x="55942" y="1015248"/>
                  <a:pt x="9066" y="1015248"/>
                </a:cubicBezTo>
                <a:lnTo>
                  <a:pt x="0" y="1013418"/>
                </a:lnTo>
                <a:lnTo>
                  <a:pt x="0" y="847328"/>
                </a:lnTo>
                <a:cubicBezTo>
                  <a:pt x="2881" y="845666"/>
                  <a:pt x="5954" y="845498"/>
                  <a:pt x="9066" y="845498"/>
                </a:cubicBezTo>
                <a:close/>
                <a:moveTo>
                  <a:pt x="9066" y="0"/>
                </a:moveTo>
                <a:cubicBezTo>
                  <a:pt x="55942" y="0"/>
                  <a:pt x="93942" y="38000"/>
                  <a:pt x="93942" y="84875"/>
                </a:cubicBezTo>
                <a:cubicBezTo>
                  <a:pt x="93942" y="131750"/>
                  <a:pt x="55942" y="169750"/>
                  <a:pt x="9066" y="169750"/>
                </a:cubicBezTo>
                <a:lnTo>
                  <a:pt x="0" y="167920"/>
                </a:lnTo>
                <a:lnTo>
                  <a:pt x="0" y="1830"/>
                </a:lnTo>
                <a:cubicBezTo>
                  <a:pt x="2881" y="167"/>
                  <a:pt x="5954" y="0"/>
                  <a:pt x="906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9" name="Oval 1638"/>
          <p:cNvSpPr/>
          <p:nvPr/>
        </p:nvSpPr>
        <p:spPr>
          <a:xfrm>
            <a:off x="7667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0" name="Oval 1639"/>
          <p:cNvSpPr/>
          <p:nvPr/>
        </p:nvSpPr>
        <p:spPr>
          <a:xfrm>
            <a:off x="16092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1" name="Oval 1640"/>
          <p:cNvSpPr/>
          <p:nvPr/>
        </p:nvSpPr>
        <p:spPr>
          <a:xfrm>
            <a:off x="24518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2" name="Oval 1641"/>
          <p:cNvSpPr/>
          <p:nvPr/>
        </p:nvSpPr>
        <p:spPr>
          <a:xfrm>
            <a:off x="32943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3" name="Oval 1642"/>
          <p:cNvSpPr/>
          <p:nvPr/>
        </p:nvSpPr>
        <p:spPr>
          <a:xfrm>
            <a:off x="41368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4" name="Oval 1643"/>
          <p:cNvSpPr/>
          <p:nvPr/>
        </p:nvSpPr>
        <p:spPr>
          <a:xfrm>
            <a:off x="49794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5" name="Oval 1644"/>
          <p:cNvSpPr/>
          <p:nvPr/>
        </p:nvSpPr>
        <p:spPr>
          <a:xfrm>
            <a:off x="58219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6" name="Oval 1645"/>
          <p:cNvSpPr/>
          <p:nvPr/>
        </p:nvSpPr>
        <p:spPr>
          <a:xfrm>
            <a:off x="83495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7" name="Oval 1646"/>
          <p:cNvSpPr/>
          <p:nvPr/>
        </p:nvSpPr>
        <p:spPr>
          <a:xfrm>
            <a:off x="75070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8" name="Oval 1647"/>
          <p:cNvSpPr/>
          <p:nvPr/>
        </p:nvSpPr>
        <p:spPr>
          <a:xfrm>
            <a:off x="100346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9" name="Oval 1648"/>
          <p:cNvSpPr/>
          <p:nvPr/>
        </p:nvSpPr>
        <p:spPr>
          <a:xfrm>
            <a:off x="91921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0" name="Oval 1649"/>
          <p:cNvSpPr/>
          <p:nvPr/>
        </p:nvSpPr>
        <p:spPr>
          <a:xfrm>
            <a:off x="11719750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1" name="Oval 1650"/>
          <p:cNvSpPr/>
          <p:nvPr/>
        </p:nvSpPr>
        <p:spPr>
          <a:xfrm>
            <a:off x="108772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2" name="Teardrop 3"/>
          <p:cNvSpPr/>
          <p:nvPr/>
        </p:nvSpPr>
        <p:spPr>
          <a:xfrm rot="5400000" flipH="1" flipV="1">
            <a:off x="60211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3" name="Teardrop 3"/>
          <p:cNvSpPr/>
          <p:nvPr/>
        </p:nvSpPr>
        <p:spPr>
          <a:xfrm rot="5400000" flipH="1" flipV="1">
            <a:off x="9659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4" name="Teardrop 3"/>
          <p:cNvSpPr/>
          <p:nvPr/>
        </p:nvSpPr>
        <p:spPr>
          <a:xfrm rot="5400000" flipH="1" flipV="1">
            <a:off x="18084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5" name="Teardrop 3"/>
          <p:cNvSpPr/>
          <p:nvPr/>
        </p:nvSpPr>
        <p:spPr>
          <a:xfrm rot="5400000" flipH="1" flipV="1">
            <a:off x="26510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6" name="Teardrop 3"/>
          <p:cNvSpPr/>
          <p:nvPr/>
        </p:nvSpPr>
        <p:spPr>
          <a:xfrm rot="5400000" flipH="1" flipV="1">
            <a:off x="34935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7" name="Teardrop 3"/>
          <p:cNvSpPr/>
          <p:nvPr/>
        </p:nvSpPr>
        <p:spPr>
          <a:xfrm rot="5400000" flipH="1" flipV="1">
            <a:off x="43361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8" name="Teardrop 3"/>
          <p:cNvSpPr/>
          <p:nvPr/>
        </p:nvSpPr>
        <p:spPr>
          <a:xfrm rot="5400000" flipH="1" flipV="1">
            <a:off x="51786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9" name="Teardrop 3"/>
          <p:cNvSpPr/>
          <p:nvPr/>
        </p:nvSpPr>
        <p:spPr>
          <a:xfrm rot="5400000" flipH="1" flipV="1">
            <a:off x="77062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0" name="Teardrop 3"/>
          <p:cNvSpPr/>
          <p:nvPr/>
        </p:nvSpPr>
        <p:spPr>
          <a:xfrm rot="5400000" flipH="1" flipV="1">
            <a:off x="68637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1" name="Teardrop 3"/>
          <p:cNvSpPr/>
          <p:nvPr/>
        </p:nvSpPr>
        <p:spPr>
          <a:xfrm rot="5400000" flipH="1" flipV="1">
            <a:off x="93913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2" name="Teardrop 3"/>
          <p:cNvSpPr/>
          <p:nvPr/>
        </p:nvSpPr>
        <p:spPr>
          <a:xfrm rot="5400000" flipH="1" flipV="1">
            <a:off x="85488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3" name="Teardrop 3"/>
          <p:cNvSpPr/>
          <p:nvPr/>
        </p:nvSpPr>
        <p:spPr>
          <a:xfrm rot="5400000" flipH="1" flipV="1">
            <a:off x="11076421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4" name="Teardrop 3"/>
          <p:cNvSpPr/>
          <p:nvPr/>
        </p:nvSpPr>
        <p:spPr>
          <a:xfrm rot="5400000" flipH="1" flipV="1">
            <a:off x="102338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5" name="Teardrop 3"/>
          <p:cNvSpPr/>
          <p:nvPr/>
        </p:nvSpPr>
        <p:spPr>
          <a:xfrm rot="5400000" flipH="1" flipV="1">
            <a:off x="1234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6" name="Teardrop 3"/>
          <p:cNvSpPr/>
          <p:nvPr/>
        </p:nvSpPr>
        <p:spPr>
          <a:xfrm rot="5400000" flipH="1" flipV="1">
            <a:off x="11760003" y="685578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69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7" name="Oval 1666"/>
          <p:cNvSpPr/>
          <p:nvPr/>
        </p:nvSpPr>
        <p:spPr>
          <a:xfrm>
            <a:off x="70866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8" name="Oval 1667"/>
          <p:cNvSpPr/>
          <p:nvPr/>
        </p:nvSpPr>
        <p:spPr>
          <a:xfrm>
            <a:off x="3463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9" name="Oval 1668"/>
          <p:cNvSpPr/>
          <p:nvPr/>
        </p:nvSpPr>
        <p:spPr>
          <a:xfrm>
            <a:off x="11888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0" name="Oval 1669"/>
          <p:cNvSpPr/>
          <p:nvPr/>
        </p:nvSpPr>
        <p:spPr>
          <a:xfrm>
            <a:off x="20314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1" name="Oval 1670"/>
          <p:cNvSpPr/>
          <p:nvPr/>
        </p:nvSpPr>
        <p:spPr>
          <a:xfrm>
            <a:off x="28739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2" name="Oval 1671"/>
          <p:cNvSpPr/>
          <p:nvPr/>
        </p:nvSpPr>
        <p:spPr>
          <a:xfrm>
            <a:off x="37164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3" name="Oval 1672"/>
          <p:cNvSpPr/>
          <p:nvPr/>
        </p:nvSpPr>
        <p:spPr>
          <a:xfrm>
            <a:off x="45590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4" name="Oval 1673"/>
          <p:cNvSpPr/>
          <p:nvPr/>
        </p:nvSpPr>
        <p:spPr>
          <a:xfrm>
            <a:off x="54015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5" name="Oval 1674"/>
          <p:cNvSpPr/>
          <p:nvPr/>
        </p:nvSpPr>
        <p:spPr>
          <a:xfrm>
            <a:off x="62441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6" name="Oval 1675"/>
          <p:cNvSpPr/>
          <p:nvPr/>
        </p:nvSpPr>
        <p:spPr>
          <a:xfrm>
            <a:off x="87717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7" name="Oval 1676"/>
          <p:cNvSpPr/>
          <p:nvPr/>
        </p:nvSpPr>
        <p:spPr>
          <a:xfrm>
            <a:off x="79291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8" name="Oval 1677"/>
          <p:cNvSpPr/>
          <p:nvPr/>
        </p:nvSpPr>
        <p:spPr>
          <a:xfrm>
            <a:off x="104568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9" name="Oval 1678"/>
          <p:cNvSpPr/>
          <p:nvPr/>
        </p:nvSpPr>
        <p:spPr>
          <a:xfrm>
            <a:off x="96142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0" name="Oval 860"/>
          <p:cNvSpPr/>
          <p:nvPr/>
        </p:nvSpPr>
        <p:spPr>
          <a:xfrm>
            <a:off x="12141892" y="758852"/>
            <a:ext cx="50109" cy="3538433"/>
          </a:xfrm>
          <a:custGeom>
            <a:avLst/>
            <a:gdLst/>
            <a:ahLst/>
            <a:cxnLst/>
            <a:rect l="l" t="t" r="r" b="b"/>
            <a:pathLst>
              <a:path w="50109" h="3538433">
                <a:moveTo>
                  <a:pt x="50109" y="3384355"/>
                </a:moveTo>
                <a:lnTo>
                  <a:pt x="50109" y="3538433"/>
                </a:lnTo>
                <a:cubicBezTo>
                  <a:pt x="20497" y="3525461"/>
                  <a:pt x="0" y="3495821"/>
                  <a:pt x="0" y="3461394"/>
                </a:cubicBezTo>
                <a:cubicBezTo>
                  <a:pt x="0" y="3426967"/>
                  <a:pt x="20497" y="3397327"/>
                  <a:pt x="50109" y="3384355"/>
                </a:cubicBezTo>
                <a:close/>
                <a:moveTo>
                  <a:pt x="50109" y="2538350"/>
                </a:moveTo>
                <a:lnTo>
                  <a:pt x="50109" y="2692428"/>
                </a:lnTo>
                <a:cubicBezTo>
                  <a:pt x="20497" y="2679456"/>
                  <a:pt x="0" y="2649816"/>
                  <a:pt x="0" y="2615389"/>
                </a:cubicBezTo>
                <a:cubicBezTo>
                  <a:pt x="0" y="2580962"/>
                  <a:pt x="20497" y="2551322"/>
                  <a:pt x="50109" y="2538350"/>
                </a:cubicBezTo>
                <a:close/>
                <a:moveTo>
                  <a:pt x="50109" y="1688095"/>
                </a:moveTo>
                <a:lnTo>
                  <a:pt x="50109" y="1842173"/>
                </a:lnTo>
                <a:cubicBezTo>
                  <a:pt x="20497" y="1829201"/>
                  <a:pt x="0" y="1799561"/>
                  <a:pt x="0" y="1765134"/>
                </a:cubicBezTo>
                <a:cubicBezTo>
                  <a:pt x="0" y="1730707"/>
                  <a:pt x="20497" y="1701067"/>
                  <a:pt x="50109" y="1688095"/>
                </a:cubicBezTo>
                <a:close/>
                <a:moveTo>
                  <a:pt x="50109" y="845498"/>
                </a:moveTo>
                <a:lnTo>
                  <a:pt x="50109" y="999576"/>
                </a:lnTo>
                <a:cubicBezTo>
                  <a:pt x="20497" y="986604"/>
                  <a:pt x="0" y="956964"/>
                  <a:pt x="0" y="922537"/>
                </a:cubicBezTo>
                <a:cubicBezTo>
                  <a:pt x="0" y="888110"/>
                  <a:pt x="20497" y="858470"/>
                  <a:pt x="50109" y="845498"/>
                </a:cubicBezTo>
                <a:close/>
                <a:moveTo>
                  <a:pt x="50109" y="0"/>
                </a:moveTo>
                <a:lnTo>
                  <a:pt x="50109" y="154078"/>
                </a:lnTo>
                <a:cubicBezTo>
                  <a:pt x="20497" y="141106"/>
                  <a:pt x="0" y="111466"/>
                  <a:pt x="0" y="77039"/>
                </a:cubicBezTo>
                <a:cubicBezTo>
                  <a:pt x="0" y="42612"/>
                  <a:pt x="20497" y="12972"/>
                  <a:pt x="5010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1" name="Oval 1680"/>
          <p:cNvSpPr/>
          <p:nvPr/>
        </p:nvSpPr>
        <p:spPr>
          <a:xfrm>
            <a:off x="112993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2" name="Teardrop 3"/>
          <p:cNvSpPr/>
          <p:nvPr/>
        </p:nvSpPr>
        <p:spPr>
          <a:xfrm rot="5400000" flipH="1" flipV="1">
            <a:off x="61740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3" name="Teardrop 3"/>
          <p:cNvSpPr/>
          <p:nvPr/>
        </p:nvSpPr>
        <p:spPr>
          <a:xfrm rot="5400000" flipH="1" flipV="1">
            <a:off x="11187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4" name="Teardrop 3"/>
          <p:cNvSpPr/>
          <p:nvPr/>
        </p:nvSpPr>
        <p:spPr>
          <a:xfrm rot="5400000" flipH="1" flipV="1">
            <a:off x="19613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5" name="Teardrop 3"/>
          <p:cNvSpPr/>
          <p:nvPr/>
        </p:nvSpPr>
        <p:spPr>
          <a:xfrm rot="5400000" flipH="1" flipV="1">
            <a:off x="28038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6" name="Teardrop 3"/>
          <p:cNvSpPr/>
          <p:nvPr/>
        </p:nvSpPr>
        <p:spPr>
          <a:xfrm rot="5400000" flipH="1" flipV="1">
            <a:off x="36463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7" name="Teardrop 3"/>
          <p:cNvSpPr/>
          <p:nvPr/>
        </p:nvSpPr>
        <p:spPr>
          <a:xfrm rot="5400000" flipH="1" flipV="1">
            <a:off x="44889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8" name="Teardrop 3"/>
          <p:cNvSpPr/>
          <p:nvPr/>
        </p:nvSpPr>
        <p:spPr>
          <a:xfrm rot="5400000" flipH="1" flipV="1">
            <a:off x="53314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9" name="Teardrop 3"/>
          <p:cNvSpPr/>
          <p:nvPr/>
        </p:nvSpPr>
        <p:spPr>
          <a:xfrm rot="5400000" flipH="1" flipV="1">
            <a:off x="78590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0" name="Teardrop 3"/>
          <p:cNvSpPr/>
          <p:nvPr/>
        </p:nvSpPr>
        <p:spPr>
          <a:xfrm rot="5400000" flipH="1" flipV="1">
            <a:off x="70165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1" name="Teardrop 3"/>
          <p:cNvSpPr/>
          <p:nvPr/>
        </p:nvSpPr>
        <p:spPr>
          <a:xfrm rot="5400000" flipH="1" flipV="1">
            <a:off x="95441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2" name="Teardrop 3"/>
          <p:cNvSpPr/>
          <p:nvPr/>
        </p:nvSpPr>
        <p:spPr>
          <a:xfrm rot="5400000" flipH="1" flipV="1">
            <a:off x="87016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3" name="Teardrop 3"/>
          <p:cNvSpPr/>
          <p:nvPr/>
        </p:nvSpPr>
        <p:spPr>
          <a:xfrm rot="5400000" flipH="1" flipV="1">
            <a:off x="11229252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4" name="Teardrop 3"/>
          <p:cNvSpPr/>
          <p:nvPr/>
        </p:nvSpPr>
        <p:spPr>
          <a:xfrm rot="5400000" flipH="1" flipV="1">
            <a:off x="103867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5" name="Teardrop 3"/>
          <p:cNvSpPr/>
          <p:nvPr/>
        </p:nvSpPr>
        <p:spPr>
          <a:xfrm rot="5400000" flipH="1" flipV="1">
            <a:off x="2762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8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2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6" name="Teardrop 3"/>
          <p:cNvSpPr/>
          <p:nvPr/>
        </p:nvSpPr>
        <p:spPr>
          <a:xfrm rot="5400000" flipH="1" flipV="1">
            <a:off x="11908617" y="4923"/>
            <a:ext cx="298552" cy="268215"/>
          </a:xfrm>
          <a:custGeom>
            <a:avLst/>
            <a:gdLst/>
            <a:ahLst/>
            <a:cxnLst/>
            <a:rect l="l" t="t" r="r" b="b"/>
            <a:pathLst>
              <a:path w="298552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298552" y="138"/>
                </a:moveTo>
                <a:lnTo>
                  <a:pt x="298552" y="11636"/>
                </a:lnTo>
                <a:cubicBezTo>
                  <a:pt x="298344" y="11511"/>
                  <a:pt x="298133" y="11506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4" y="189232"/>
                  <a:pt x="256525" y="205210"/>
                  <a:pt x="272877" y="215167"/>
                </a:cubicBezTo>
                <a:lnTo>
                  <a:pt x="298552" y="215277"/>
                </a:lnTo>
                <a:lnTo>
                  <a:pt x="298552" y="221928"/>
                </a:lnTo>
                <a:cubicBezTo>
                  <a:pt x="276711" y="221632"/>
                  <a:pt x="254816" y="229876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0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29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7" name="Oval 881"/>
          <p:cNvSpPr/>
          <p:nvPr/>
        </p:nvSpPr>
        <p:spPr>
          <a:xfrm>
            <a:off x="34633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8" name="Oval 882"/>
          <p:cNvSpPr/>
          <p:nvPr/>
        </p:nvSpPr>
        <p:spPr>
          <a:xfrm>
            <a:off x="118887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9" name="Oval 883"/>
          <p:cNvSpPr/>
          <p:nvPr/>
        </p:nvSpPr>
        <p:spPr>
          <a:xfrm>
            <a:off x="2031413" y="-10245"/>
            <a:ext cx="10160587" cy="84875"/>
          </a:xfrm>
          <a:custGeom>
            <a:avLst/>
            <a:gdLst/>
            <a:ahLst/>
            <a:cxnLst/>
            <a:rect l="l" t="t" r="r" b="b"/>
            <a:pathLst>
              <a:path w="10160587" h="84875">
                <a:moveTo>
                  <a:pt x="10110479" y="0"/>
                </a:moveTo>
                <a:lnTo>
                  <a:pt x="10160587" y="0"/>
                </a:lnTo>
                <a:lnTo>
                  <a:pt x="10160587" y="77038"/>
                </a:lnTo>
                <a:cubicBezTo>
                  <a:pt x="10130976" y="64066"/>
                  <a:pt x="10110479" y="34427"/>
                  <a:pt x="10110479" y="0"/>
                </a:cubicBezTo>
                <a:close/>
                <a:moveTo>
                  <a:pt x="9267940" y="0"/>
                </a:moveTo>
                <a:lnTo>
                  <a:pt x="9437692" y="0"/>
                </a:lnTo>
                <a:cubicBezTo>
                  <a:pt x="9437692" y="46875"/>
                  <a:pt x="9399692" y="84875"/>
                  <a:pt x="9352816" y="84875"/>
                </a:cubicBezTo>
                <a:cubicBezTo>
                  <a:pt x="9305940" y="84875"/>
                  <a:pt x="9267940" y="46875"/>
                  <a:pt x="9267940" y="0"/>
                </a:cubicBezTo>
                <a:close/>
                <a:moveTo>
                  <a:pt x="8425400" y="0"/>
                </a:moveTo>
                <a:lnTo>
                  <a:pt x="8595152" y="0"/>
                </a:lnTo>
                <a:cubicBezTo>
                  <a:pt x="8595152" y="46875"/>
                  <a:pt x="8557152" y="84875"/>
                  <a:pt x="8510276" y="84875"/>
                </a:cubicBezTo>
                <a:cubicBezTo>
                  <a:pt x="8463400" y="84875"/>
                  <a:pt x="8425400" y="46875"/>
                  <a:pt x="8425400" y="0"/>
                </a:cubicBezTo>
                <a:close/>
                <a:moveTo>
                  <a:pt x="7582860" y="0"/>
                </a:moveTo>
                <a:lnTo>
                  <a:pt x="7752612" y="0"/>
                </a:lnTo>
                <a:cubicBezTo>
                  <a:pt x="7752612" y="46875"/>
                  <a:pt x="7714612" y="84875"/>
                  <a:pt x="7667736" y="84875"/>
                </a:cubicBezTo>
                <a:cubicBezTo>
                  <a:pt x="7620860" y="84875"/>
                  <a:pt x="7582860" y="46875"/>
                  <a:pt x="7582860" y="0"/>
                </a:cubicBezTo>
                <a:close/>
                <a:moveTo>
                  <a:pt x="6740320" y="0"/>
                </a:moveTo>
                <a:lnTo>
                  <a:pt x="6910072" y="0"/>
                </a:lnTo>
                <a:cubicBezTo>
                  <a:pt x="6910072" y="46875"/>
                  <a:pt x="6872072" y="84875"/>
                  <a:pt x="6825196" y="84875"/>
                </a:cubicBezTo>
                <a:cubicBezTo>
                  <a:pt x="6778320" y="84875"/>
                  <a:pt x="6740320" y="46875"/>
                  <a:pt x="6740320" y="0"/>
                </a:cubicBezTo>
                <a:close/>
                <a:moveTo>
                  <a:pt x="5897780" y="0"/>
                </a:moveTo>
                <a:lnTo>
                  <a:pt x="6067532" y="0"/>
                </a:lnTo>
                <a:cubicBezTo>
                  <a:pt x="6067532" y="46875"/>
                  <a:pt x="6029532" y="84875"/>
                  <a:pt x="5982656" y="84875"/>
                </a:cubicBezTo>
                <a:cubicBezTo>
                  <a:pt x="5935780" y="84875"/>
                  <a:pt x="5897780" y="46875"/>
                  <a:pt x="5897780" y="0"/>
                </a:cubicBezTo>
                <a:close/>
                <a:moveTo>
                  <a:pt x="5055240" y="0"/>
                </a:moveTo>
                <a:lnTo>
                  <a:pt x="5224992" y="0"/>
                </a:lnTo>
                <a:cubicBezTo>
                  <a:pt x="5224992" y="46875"/>
                  <a:pt x="5186992" y="84875"/>
                  <a:pt x="5140116" y="84875"/>
                </a:cubicBezTo>
                <a:cubicBezTo>
                  <a:pt x="5093240" y="84875"/>
                  <a:pt x="5055240" y="46875"/>
                  <a:pt x="5055240" y="0"/>
                </a:cubicBezTo>
                <a:close/>
                <a:moveTo>
                  <a:pt x="4212700" y="0"/>
                </a:moveTo>
                <a:lnTo>
                  <a:pt x="4382452" y="0"/>
                </a:lnTo>
                <a:cubicBezTo>
                  <a:pt x="4382452" y="46875"/>
                  <a:pt x="4344452" y="84875"/>
                  <a:pt x="4297576" y="84875"/>
                </a:cubicBezTo>
                <a:cubicBezTo>
                  <a:pt x="4250700" y="84875"/>
                  <a:pt x="4212700" y="46875"/>
                  <a:pt x="4212700" y="0"/>
                </a:cubicBezTo>
                <a:close/>
                <a:moveTo>
                  <a:pt x="3370160" y="0"/>
                </a:moveTo>
                <a:lnTo>
                  <a:pt x="3539912" y="0"/>
                </a:lnTo>
                <a:cubicBezTo>
                  <a:pt x="3539912" y="46875"/>
                  <a:pt x="3501912" y="84875"/>
                  <a:pt x="3455036" y="84875"/>
                </a:cubicBezTo>
                <a:cubicBezTo>
                  <a:pt x="3408160" y="84875"/>
                  <a:pt x="3370160" y="46875"/>
                  <a:pt x="3370160" y="0"/>
                </a:cubicBezTo>
                <a:close/>
                <a:moveTo>
                  <a:pt x="2527620" y="0"/>
                </a:moveTo>
                <a:lnTo>
                  <a:pt x="2697372" y="0"/>
                </a:lnTo>
                <a:cubicBezTo>
                  <a:pt x="2697372" y="46875"/>
                  <a:pt x="2659372" y="84875"/>
                  <a:pt x="2612496" y="84875"/>
                </a:cubicBezTo>
                <a:cubicBezTo>
                  <a:pt x="2565620" y="84875"/>
                  <a:pt x="2527620" y="46875"/>
                  <a:pt x="2527620" y="0"/>
                </a:cubicBezTo>
                <a:close/>
                <a:moveTo>
                  <a:pt x="1685080" y="0"/>
                </a:moveTo>
                <a:lnTo>
                  <a:pt x="1854832" y="0"/>
                </a:lnTo>
                <a:cubicBezTo>
                  <a:pt x="1854832" y="46875"/>
                  <a:pt x="1816832" y="84875"/>
                  <a:pt x="1769956" y="84875"/>
                </a:cubicBezTo>
                <a:cubicBezTo>
                  <a:pt x="1723080" y="84875"/>
                  <a:pt x="1685080" y="46875"/>
                  <a:pt x="1685080" y="0"/>
                </a:cubicBezTo>
                <a:close/>
                <a:moveTo>
                  <a:pt x="842540" y="0"/>
                </a:moveTo>
                <a:lnTo>
                  <a:pt x="1012292" y="0"/>
                </a:lnTo>
                <a:cubicBezTo>
                  <a:pt x="1012292" y="46875"/>
                  <a:pt x="974292" y="84875"/>
                  <a:pt x="927416" y="84875"/>
                </a:cubicBezTo>
                <a:cubicBezTo>
                  <a:pt x="880540" y="84875"/>
                  <a:pt x="842540" y="46875"/>
                  <a:pt x="842540" y="0"/>
                </a:cubicBezTo>
                <a:close/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0" name="Teardrop 3"/>
          <p:cNvSpPr/>
          <p:nvPr/>
        </p:nvSpPr>
        <p:spPr>
          <a:xfrm rot="5400000" flipH="1" flipV="1">
            <a:off x="64427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1" name="Oval 1700"/>
          <p:cNvSpPr/>
          <p:nvPr/>
        </p:nvSpPr>
        <p:spPr>
          <a:xfrm>
            <a:off x="71204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02" name="Teardrop 3"/>
          <p:cNvSpPr/>
          <p:nvPr/>
        </p:nvSpPr>
        <p:spPr>
          <a:xfrm rot="5400000" flipH="1" flipV="1">
            <a:off x="-148774" y="110381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3" name="Oval 1702"/>
          <p:cNvSpPr/>
          <p:nvPr/>
        </p:nvSpPr>
        <p:spPr>
          <a:xfrm>
            <a:off x="3774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04" name="Teardrop 3"/>
          <p:cNvSpPr/>
          <p:nvPr/>
        </p:nvSpPr>
        <p:spPr>
          <a:xfrm rot="5400000" flipH="1" flipV="1">
            <a:off x="13875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5" name="Teardrop 3"/>
          <p:cNvSpPr/>
          <p:nvPr/>
        </p:nvSpPr>
        <p:spPr>
          <a:xfrm rot="5400000" flipH="1" flipV="1">
            <a:off x="22300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6" name="Teardrop 3"/>
          <p:cNvSpPr/>
          <p:nvPr/>
        </p:nvSpPr>
        <p:spPr>
          <a:xfrm rot="5400000" flipH="1" flipV="1">
            <a:off x="30726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7" name="Teardrop 3"/>
          <p:cNvSpPr/>
          <p:nvPr/>
        </p:nvSpPr>
        <p:spPr>
          <a:xfrm rot="5400000" flipH="1" flipV="1">
            <a:off x="39151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8" name="Teardrop 3"/>
          <p:cNvSpPr/>
          <p:nvPr/>
        </p:nvSpPr>
        <p:spPr>
          <a:xfrm rot="5400000" flipH="1" flipV="1">
            <a:off x="47576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9" name="Teardrop 3"/>
          <p:cNvSpPr/>
          <p:nvPr/>
        </p:nvSpPr>
        <p:spPr>
          <a:xfrm rot="5400000" flipH="1" flipV="1">
            <a:off x="56002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0" name="Oval 1709"/>
          <p:cNvSpPr/>
          <p:nvPr/>
        </p:nvSpPr>
        <p:spPr>
          <a:xfrm>
            <a:off x="12203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1" name="Oval 1710"/>
          <p:cNvSpPr/>
          <p:nvPr/>
        </p:nvSpPr>
        <p:spPr>
          <a:xfrm>
            <a:off x="20632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2" name="Oval 1711"/>
          <p:cNvSpPr/>
          <p:nvPr/>
        </p:nvSpPr>
        <p:spPr>
          <a:xfrm>
            <a:off x="29060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3" name="Oval 1712"/>
          <p:cNvSpPr/>
          <p:nvPr/>
        </p:nvSpPr>
        <p:spPr>
          <a:xfrm>
            <a:off x="37489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4" name="Oval 1713"/>
          <p:cNvSpPr/>
          <p:nvPr/>
        </p:nvSpPr>
        <p:spPr>
          <a:xfrm>
            <a:off x="45918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5" name="Oval 1714"/>
          <p:cNvSpPr/>
          <p:nvPr/>
        </p:nvSpPr>
        <p:spPr>
          <a:xfrm>
            <a:off x="54347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6" name="Oval 1715"/>
          <p:cNvSpPr/>
          <p:nvPr/>
        </p:nvSpPr>
        <p:spPr>
          <a:xfrm>
            <a:off x="62776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7" name="Teardrop 3"/>
          <p:cNvSpPr/>
          <p:nvPr/>
        </p:nvSpPr>
        <p:spPr>
          <a:xfrm rot="5400000" flipH="1" flipV="1">
            <a:off x="81278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8" name="Oval 1717"/>
          <p:cNvSpPr/>
          <p:nvPr/>
        </p:nvSpPr>
        <p:spPr>
          <a:xfrm>
            <a:off x="88062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9" name="Teardrop 3"/>
          <p:cNvSpPr/>
          <p:nvPr/>
        </p:nvSpPr>
        <p:spPr>
          <a:xfrm rot="5400000" flipH="1" flipV="1">
            <a:off x="72853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0" name="Oval 1719"/>
          <p:cNvSpPr/>
          <p:nvPr/>
        </p:nvSpPr>
        <p:spPr>
          <a:xfrm>
            <a:off x="79633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1" name="Teardrop 3"/>
          <p:cNvSpPr/>
          <p:nvPr/>
        </p:nvSpPr>
        <p:spPr>
          <a:xfrm rot="5400000" flipH="1" flipV="1">
            <a:off x="98129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2" name="Oval 1721"/>
          <p:cNvSpPr/>
          <p:nvPr/>
        </p:nvSpPr>
        <p:spPr>
          <a:xfrm>
            <a:off x="104920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3" name="Teardrop 3"/>
          <p:cNvSpPr/>
          <p:nvPr/>
        </p:nvSpPr>
        <p:spPr>
          <a:xfrm rot="5400000" flipH="1" flipV="1">
            <a:off x="89703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4" name="Oval 1723"/>
          <p:cNvSpPr/>
          <p:nvPr/>
        </p:nvSpPr>
        <p:spPr>
          <a:xfrm>
            <a:off x="96491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5" name="Teardrop 3"/>
          <p:cNvSpPr/>
          <p:nvPr/>
        </p:nvSpPr>
        <p:spPr>
          <a:xfrm rot="5400000" flipH="1" flipV="1">
            <a:off x="11498011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6" name="Teardrop 3"/>
          <p:cNvSpPr/>
          <p:nvPr/>
        </p:nvSpPr>
        <p:spPr>
          <a:xfrm rot="5400000" flipH="1" flipV="1">
            <a:off x="106554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7" name="Oval 1726"/>
          <p:cNvSpPr/>
          <p:nvPr/>
        </p:nvSpPr>
        <p:spPr>
          <a:xfrm>
            <a:off x="113348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8" name="Teardrop 3"/>
          <p:cNvSpPr/>
          <p:nvPr/>
        </p:nvSpPr>
        <p:spPr>
          <a:xfrm rot="5400000" flipH="1" flipV="1">
            <a:off x="5449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9" name="Oval 1728"/>
          <p:cNvSpPr/>
          <p:nvPr/>
        </p:nvSpPr>
        <p:spPr>
          <a:xfrm>
            <a:off x="66645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0" name="Oval 1729"/>
          <p:cNvSpPr/>
          <p:nvPr/>
        </p:nvSpPr>
        <p:spPr>
          <a:xfrm>
            <a:off x="7667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1" name="Oval 1730"/>
          <p:cNvSpPr/>
          <p:nvPr/>
        </p:nvSpPr>
        <p:spPr>
          <a:xfrm>
            <a:off x="16092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2" name="Oval 1731"/>
          <p:cNvSpPr/>
          <p:nvPr/>
        </p:nvSpPr>
        <p:spPr>
          <a:xfrm>
            <a:off x="24518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3" name="Oval 1732"/>
          <p:cNvSpPr/>
          <p:nvPr/>
        </p:nvSpPr>
        <p:spPr>
          <a:xfrm>
            <a:off x="32943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4" name="Oval 1733"/>
          <p:cNvSpPr/>
          <p:nvPr/>
        </p:nvSpPr>
        <p:spPr>
          <a:xfrm>
            <a:off x="41368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5" name="Oval 1734"/>
          <p:cNvSpPr/>
          <p:nvPr/>
        </p:nvSpPr>
        <p:spPr>
          <a:xfrm>
            <a:off x="49794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6" name="Oval 1735"/>
          <p:cNvSpPr/>
          <p:nvPr/>
        </p:nvSpPr>
        <p:spPr>
          <a:xfrm>
            <a:off x="58219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7" name="Oval 1736"/>
          <p:cNvSpPr/>
          <p:nvPr/>
        </p:nvSpPr>
        <p:spPr>
          <a:xfrm>
            <a:off x="83495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8" name="Oval 1737"/>
          <p:cNvSpPr/>
          <p:nvPr/>
        </p:nvSpPr>
        <p:spPr>
          <a:xfrm>
            <a:off x="75070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9" name="Oval 1738"/>
          <p:cNvSpPr/>
          <p:nvPr/>
        </p:nvSpPr>
        <p:spPr>
          <a:xfrm>
            <a:off x="100346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0" name="Oval 1739"/>
          <p:cNvSpPr/>
          <p:nvPr/>
        </p:nvSpPr>
        <p:spPr>
          <a:xfrm>
            <a:off x="91921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1" name="Oval 1740"/>
          <p:cNvSpPr/>
          <p:nvPr/>
        </p:nvSpPr>
        <p:spPr>
          <a:xfrm>
            <a:off x="11719750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2" name="Oval 1741"/>
          <p:cNvSpPr/>
          <p:nvPr/>
        </p:nvSpPr>
        <p:spPr>
          <a:xfrm>
            <a:off x="108772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3" name="Teardrop 3"/>
          <p:cNvSpPr/>
          <p:nvPr/>
        </p:nvSpPr>
        <p:spPr>
          <a:xfrm rot="5400000" flipH="1" flipV="1">
            <a:off x="60211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4" name="Teardrop 3"/>
          <p:cNvSpPr/>
          <p:nvPr/>
        </p:nvSpPr>
        <p:spPr>
          <a:xfrm rot="5400000" flipH="1" flipV="1">
            <a:off x="9659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5" name="Teardrop 3"/>
          <p:cNvSpPr/>
          <p:nvPr/>
        </p:nvSpPr>
        <p:spPr>
          <a:xfrm rot="5400000" flipH="1" flipV="1">
            <a:off x="18084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6" name="Teardrop 3"/>
          <p:cNvSpPr/>
          <p:nvPr/>
        </p:nvSpPr>
        <p:spPr>
          <a:xfrm rot="5400000" flipH="1" flipV="1">
            <a:off x="26510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7" name="Teardrop 3"/>
          <p:cNvSpPr/>
          <p:nvPr/>
        </p:nvSpPr>
        <p:spPr>
          <a:xfrm rot="5400000" flipH="1" flipV="1">
            <a:off x="34935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8" name="Teardrop 3"/>
          <p:cNvSpPr/>
          <p:nvPr/>
        </p:nvSpPr>
        <p:spPr>
          <a:xfrm rot="5400000" flipH="1" flipV="1">
            <a:off x="43361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9" name="Teardrop 3"/>
          <p:cNvSpPr/>
          <p:nvPr/>
        </p:nvSpPr>
        <p:spPr>
          <a:xfrm rot="5400000" flipH="1" flipV="1">
            <a:off x="51786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0" name="Teardrop 3"/>
          <p:cNvSpPr/>
          <p:nvPr/>
        </p:nvSpPr>
        <p:spPr>
          <a:xfrm rot="5400000" flipH="1" flipV="1">
            <a:off x="77062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1" name="Teardrop 3"/>
          <p:cNvSpPr/>
          <p:nvPr/>
        </p:nvSpPr>
        <p:spPr>
          <a:xfrm rot="5400000" flipH="1" flipV="1">
            <a:off x="68637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2" name="Teardrop 3"/>
          <p:cNvSpPr/>
          <p:nvPr/>
        </p:nvSpPr>
        <p:spPr>
          <a:xfrm rot="5400000" flipH="1" flipV="1">
            <a:off x="93913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3" name="Teardrop 3"/>
          <p:cNvSpPr/>
          <p:nvPr/>
        </p:nvSpPr>
        <p:spPr>
          <a:xfrm rot="5400000" flipH="1" flipV="1">
            <a:off x="85488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4" name="Teardrop 3"/>
          <p:cNvSpPr/>
          <p:nvPr/>
        </p:nvSpPr>
        <p:spPr>
          <a:xfrm rot="5400000" flipH="1" flipV="1">
            <a:off x="11076421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5" name="Teardrop 3"/>
          <p:cNvSpPr/>
          <p:nvPr/>
        </p:nvSpPr>
        <p:spPr>
          <a:xfrm rot="5400000" flipH="1" flipV="1">
            <a:off x="102338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6" name="Teardrop 3"/>
          <p:cNvSpPr/>
          <p:nvPr/>
        </p:nvSpPr>
        <p:spPr>
          <a:xfrm rot="5400000" flipH="1" flipV="1">
            <a:off x="1234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7" name="Teardrop 3"/>
          <p:cNvSpPr/>
          <p:nvPr/>
        </p:nvSpPr>
        <p:spPr>
          <a:xfrm rot="5400000" flipH="1" flipV="1">
            <a:off x="11760002" y="1531078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8" name="Oval 1757"/>
          <p:cNvSpPr/>
          <p:nvPr/>
        </p:nvSpPr>
        <p:spPr>
          <a:xfrm>
            <a:off x="70866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9" name="Oval 1758"/>
          <p:cNvSpPr/>
          <p:nvPr/>
        </p:nvSpPr>
        <p:spPr>
          <a:xfrm>
            <a:off x="3463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0" name="Oval 1759"/>
          <p:cNvSpPr/>
          <p:nvPr/>
        </p:nvSpPr>
        <p:spPr>
          <a:xfrm>
            <a:off x="11888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1" name="Oval 1760"/>
          <p:cNvSpPr/>
          <p:nvPr/>
        </p:nvSpPr>
        <p:spPr>
          <a:xfrm>
            <a:off x="20314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2" name="Oval 1761"/>
          <p:cNvSpPr/>
          <p:nvPr/>
        </p:nvSpPr>
        <p:spPr>
          <a:xfrm>
            <a:off x="28739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3" name="Oval 1762"/>
          <p:cNvSpPr/>
          <p:nvPr/>
        </p:nvSpPr>
        <p:spPr>
          <a:xfrm>
            <a:off x="37164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4" name="Oval 1763"/>
          <p:cNvSpPr/>
          <p:nvPr/>
        </p:nvSpPr>
        <p:spPr>
          <a:xfrm>
            <a:off x="45590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5" name="Oval 1764"/>
          <p:cNvSpPr/>
          <p:nvPr/>
        </p:nvSpPr>
        <p:spPr>
          <a:xfrm>
            <a:off x="54015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6" name="Oval 1765"/>
          <p:cNvSpPr/>
          <p:nvPr/>
        </p:nvSpPr>
        <p:spPr>
          <a:xfrm>
            <a:off x="62441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7" name="Oval 1766"/>
          <p:cNvSpPr/>
          <p:nvPr/>
        </p:nvSpPr>
        <p:spPr>
          <a:xfrm>
            <a:off x="87717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8" name="Oval 1767"/>
          <p:cNvSpPr/>
          <p:nvPr/>
        </p:nvSpPr>
        <p:spPr>
          <a:xfrm>
            <a:off x="79291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9" name="Oval 1768"/>
          <p:cNvSpPr/>
          <p:nvPr/>
        </p:nvSpPr>
        <p:spPr>
          <a:xfrm>
            <a:off x="104568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0" name="Oval 1769"/>
          <p:cNvSpPr/>
          <p:nvPr/>
        </p:nvSpPr>
        <p:spPr>
          <a:xfrm>
            <a:off x="96142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1" name="Oval 1770"/>
          <p:cNvSpPr/>
          <p:nvPr/>
        </p:nvSpPr>
        <p:spPr>
          <a:xfrm>
            <a:off x="112993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2" name="Teardrop 3"/>
          <p:cNvSpPr/>
          <p:nvPr/>
        </p:nvSpPr>
        <p:spPr>
          <a:xfrm rot="5400000" flipH="1" flipV="1">
            <a:off x="64427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3" name="Oval 1772"/>
          <p:cNvSpPr/>
          <p:nvPr/>
        </p:nvSpPr>
        <p:spPr>
          <a:xfrm>
            <a:off x="71204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74" name="Teardrop 3"/>
          <p:cNvSpPr/>
          <p:nvPr/>
        </p:nvSpPr>
        <p:spPr>
          <a:xfrm rot="5400000" flipH="1" flipV="1">
            <a:off x="-148774" y="1946410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5" name="Oval 1774"/>
          <p:cNvSpPr/>
          <p:nvPr/>
        </p:nvSpPr>
        <p:spPr>
          <a:xfrm>
            <a:off x="3774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76" name="Teardrop 3"/>
          <p:cNvSpPr/>
          <p:nvPr/>
        </p:nvSpPr>
        <p:spPr>
          <a:xfrm rot="5400000" flipH="1" flipV="1">
            <a:off x="13875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7" name="Teardrop 3"/>
          <p:cNvSpPr/>
          <p:nvPr/>
        </p:nvSpPr>
        <p:spPr>
          <a:xfrm rot="5400000" flipH="1" flipV="1">
            <a:off x="22300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8" name="Teardrop 3"/>
          <p:cNvSpPr/>
          <p:nvPr/>
        </p:nvSpPr>
        <p:spPr>
          <a:xfrm rot="5400000" flipH="1" flipV="1">
            <a:off x="30726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9" name="Teardrop 3"/>
          <p:cNvSpPr/>
          <p:nvPr/>
        </p:nvSpPr>
        <p:spPr>
          <a:xfrm rot="5400000" flipH="1" flipV="1">
            <a:off x="39151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0" name="Teardrop 3"/>
          <p:cNvSpPr/>
          <p:nvPr/>
        </p:nvSpPr>
        <p:spPr>
          <a:xfrm rot="5400000" flipH="1" flipV="1">
            <a:off x="47576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1" name="Teardrop 3"/>
          <p:cNvSpPr/>
          <p:nvPr/>
        </p:nvSpPr>
        <p:spPr>
          <a:xfrm rot="5400000" flipH="1" flipV="1">
            <a:off x="56002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2" name="Oval 1781"/>
          <p:cNvSpPr/>
          <p:nvPr/>
        </p:nvSpPr>
        <p:spPr>
          <a:xfrm>
            <a:off x="12203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3" name="Oval 1782"/>
          <p:cNvSpPr/>
          <p:nvPr/>
        </p:nvSpPr>
        <p:spPr>
          <a:xfrm>
            <a:off x="20632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4" name="Oval 1783"/>
          <p:cNvSpPr/>
          <p:nvPr/>
        </p:nvSpPr>
        <p:spPr>
          <a:xfrm>
            <a:off x="29060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5" name="Oval 1784"/>
          <p:cNvSpPr/>
          <p:nvPr/>
        </p:nvSpPr>
        <p:spPr>
          <a:xfrm>
            <a:off x="37489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6" name="Oval 1785"/>
          <p:cNvSpPr/>
          <p:nvPr/>
        </p:nvSpPr>
        <p:spPr>
          <a:xfrm>
            <a:off x="45918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7" name="Oval 1786"/>
          <p:cNvSpPr/>
          <p:nvPr/>
        </p:nvSpPr>
        <p:spPr>
          <a:xfrm>
            <a:off x="54347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8" name="Oval 1787"/>
          <p:cNvSpPr/>
          <p:nvPr/>
        </p:nvSpPr>
        <p:spPr>
          <a:xfrm>
            <a:off x="62776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9" name="Teardrop 3"/>
          <p:cNvSpPr/>
          <p:nvPr/>
        </p:nvSpPr>
        <p:spPr>
          <a:xfrm rot="5400000" flipH="1" flipV="1">
            <a:off x="81278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0" name="Oval 1789"/>
          <p:cNvSpPr/>
          <p:nvPr/>
        </p:nvSpPr>
        <p:spPr>
          <a:xfrm>
            <a:off x="88062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1" name="Teardrop 3"/>
          <p:cNvSpPr/>
          <p:nvPr/>
        </p:nvSpPr>
        <p:spPr>
          <a:xfrm rot="5400000" flipH="1" flipV="1">
            <a:off x="72853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2" name="Oval 1791"/>
          <p:cNvSpPr/>
          <p:nvPr/>
        </p:nvSpPr>
        <p:spPr>
          <a:xfrm>
            <a:off x="79633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3" name="Teardrop 3"/>
          <p:cNvSpPr/>
          <p:nvPr/>
        </p:nvSpPr>
        <p:spPr>
          <a:xfrm rot="5400000" flipH="1" flipV="1">
            <a:off x="98129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4" name="Oval 1793"/>
          <p:cNvSpPr/>
          <p:nvPr/>
        </p:nvSpPr>
        <p:spPr>
          <a:xfrm>
            <a:off x="104920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5" name="Teardrop 3"/>
          <p:cNvSpPr/>
          <p:nvPr/>
        </p:nvSpPr>
        <p:spPr>
          <a:xfrm rot="5400000" flipH="1" flipV="1">
            <a:off x="89703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6" name="Oval 1795"/>
          <p:cNvSpPr/>
          <p:nvPr/>
        </p:nvSpPr>
        <p:spPr>
          <a:xfrm>
            <a:off x="96491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7" name="Teardrop 3"/>
          <p:cNvSpPr/>
          <p:nvPr/>
        </p:nvSpPr>
        <p:spPr>
          <a:xfrm rot="5400000" flipH="1" flipV="1">
            <a:off x="11498011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8" name="Teardrop 3"/>
          <p:cNvSpPr/>
          <p:nvPr/>
        </p:nvSpPr>
        <p:spPr>
          <a:xfrm rot="5400000" flipH="1" flipV="1">
            <a:off x="106554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9" name="Oval 1798"/>
          <p:cNvSpPr/>
          <p:nvPr/>
        </p:nvSpPr>
        <p:spPr>
          <a:xfrm>
            <a:off x="113348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00" name="Teardrop 3"/>
          <p:cNvSpPr/>
          <p:nvPr/>
        </p:nvSpPr>
        <p:spPr>
          <a:xfrm rot="5400000" flipH="1" flipV="1">
            <a:off x="5449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1" name="Oval 1800"/>
          <p:cNvSpPr/>
          <p:nvPr/>
        </p:nvSpPr>
        <p:spPr>
          <a:xfrm>
            <a:off x="66645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2" name="Oval 1801"/>
          <p:cNvSpPr/>
          <p:nvPr/>
        </p:nvSpPr>
        <p:spPr>
          <a:xfrm>
            <a:off x="7667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3" name="Oval 1802"/>
          <p:cNvSpPr/>
          <p:nvPr/>
        </p:nvSpPr>
        <p:spPr>
          <a:xfrm>
            <a:off x="16092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4" name="Oval 1803"/>
          <p:cNvSpPr/>
          <p:nvPr/>
        </p:nvSpPr>
        <p:spPr>
          <a:xfrm>
            <a:off x="24518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5" name="Oval 1804"/>
          <p:cNvSpPr/>
          <p:nvPr/>
        </p:nvSpPr>
        <p:spPr>
          <a:xfrm>
            <a:off x="32943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6" name="Oval 1805"/>
          <p:cNvSpPr/>
          <p:nvPr/>
        </p:nvSpPr>
        <p:spPr>
          <a:xfrm>
            <a:off x="41368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7" name="Oval 1806"/>
          <p:cNvSpPr/>
          <p:nvPr/>
        </p:nvSpPr>
        <p:spPr>
          <a:xfrm>
            <a:off x="49794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8" name="Oval 1807"/>
          <p:cNvSpPr/>
          <p:nvPr/>
        </p:nvSpPr>
        <p:spPr>
          <a:xfrm>
            <a:off x="58219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9" name="Oval 1808"/>
          <p:cNvSpPr/>
          <p:nvPr/>
        </p:nvSpPr>
        <p:spPr>
          <a:xfrm>
            <a:off x="83495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0" name="Oval 1809"/>
          <p:cNvSpPr/>
          <p:nvPr/>
        </p:nvSpPr>
        <p:spPr>
          <a:xfrm>
            <a:off x="75070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1" name="Oval 1810"/>
          <p:cNvSpPr/>
          <p:nvPr/>
        </p:nvSpPr>
        <p:spPr>
          <a:xfrm>
            <a:off x="100346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2" name="Oval 1811"/>
          <p:cNvSpPr/>
          <p:nvPr/>
        </p:nvSpPr>
        <p:spPr>
          <a:xfrm>
            <a:off x="91921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3" name="Oval 1812"/>
          <p:cNvSpPr/>
          <p:nvPr/>
        </p:nvSpPr>
        <p:spPr>
          <a:xfrm>
            <a:off x="11719750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4" name="Oval 1813"/>
          <p:cNvSpPr/>
          <p:nvPr/>
        </p:nvSpPr>
        <p:spPr>
          <a:xfrm>
            <a:off x="108772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5" name="Teardrop 3"/>
          <p:cNvSpPr/>
          <p:nvPr/>
        </p:nvSpPr>
        <p:spPr>
          <a:xfrm rot="5400000" flipH="1" flipV="1">
            <a:off x="60211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6" name="Teardrop 3"/>
          <p:cNvSpPr/>
          <p:nvPr/>
        </p:nvSpPr>
        <p:spPr>
          <a:xfrm rot="5400000" flipH="1" flipV="1">
            <a:off x="9659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7" name="Teardrop 3"/>
          <p:cNvSpPr/>
          <p:nvPr/>
        </p:nvSpPr>
        <p:spPr>
          <a:xfrm rot="5400000" flipH="1" flipV="1">
            <a:off x="18084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8" name="Teardrop 3"/>
          <p:cNvSpPr/>
          <p:nvPr/>
        </p:nvSpPr>
        <p:spPr>
          <a:xfrm rot="5400000" flipH="1" flipV="1">
            <a:off x="26510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9" name="Teardrop 3"/>
          <p:cNvSpPr/>
          <p:nvPr/>
        </p:nvSpPr>
        <p:spPr>
          <a:xfrm rot="5400000" flipH="1" flipV="1">
            <a:off x="34935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0" name="Teardrop 3"/>
          <p:cNvSpPr/>
          <p:nvPr/>
        </p:nvSpPr>
        <p:spPr>
          <a:xfrm rot="5400000" flipH="1" flipV="1">
            <a:off x="43361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1" name="Teardrop 3"/>
          <p:cNvSpPr/>
          <p:nvPr/>
        </p:nvSpPr>
        <p:spPr>
          <a:xfrm rot="5400000" flipH="1" flipV="1">
            <a:off x="51786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2" name="Teardrop 3"/>
          <p:cNvSpPr/>
          <p:nvPr/>
        </p:nvSpPr>
        <p:spPr>
          <a:xfrm rot="5400000" flipH="1" flipV="1">
            <a:off x="77062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3" name="Teardrop 3"/>
          <p:cNvSpPr/>
          <p:nvPr/>
        </p:nvSpPr>
        <p:spPr>
          <a:xfrm rot="5400000" flipH="1" flipV="1">
            <a:off x="68637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4" name="Teardrop 3"/>
          <p:cNvSpPr/>
          <p:nvPr/>
        </p:nvSpPr>
        <p:spPr>
          <a:xfrm rot="5400000" flipH="1" flipV="1">
            <a:off x="93913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5" name="Teardrop 3"/>
          <p:cNvSpPr/>
          <p:nvPr/>
        </p:nvSpPr>
        <p:spPr>
          <a:xfrm rot="5400000" flipH="1" flipV="1">
            <a:off x="85488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6" name="Teardrop 3"/>
          <p:cNvSpPr/>
          <p:nvPr/>
        </p:nvSpPr>
        <p:spPr>
          <a:xfrm rot="5400000" flipH="1" flipV="1">
            <a:off x="11076421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7" name="Teardrop 3"/>
          <p:cNvSpPr/>
          <p:nvPr/>
        </p:nvSpPr>
        <p:spPr>
          <a:xfrm rot="5400000" flipH="1" flipV="1">
            <a:off x="102338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8" name="Teardrop 3"/>
          <p:cNvSpPr/>
          <p:nvPr/>
        </p:nvSpPr>
        <p:spPr>
          <a:xfrm rot="5400000" flipH="1" flipV="1">
            <a:off x="1234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9" name="Teardrop 3"/>
          <p:cNvSpPr/>
          <p:nvPr/>
        </p:nvSpPr>
        <p:spPr>
          <a:xfrm rot="5400000" flipH="1" flipV="1">
            <a:off x="11760003" y="2373673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0" name="Oval 1829"/>
          <p:cNvSpPr/>
          <p:nvPr/>
        </p:nvSpPr>
        <p:spPr>
          <a:xfrm>
            <a:off x="70866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1" name="Oval 1830"/>
          <p:cNvSpPr/>
          <p:nvPr/>
        </p:nvSpPr>
        <p:spPr>
          <a:xfrm>
            <a:off x="3463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2" name="Oval 1831"/>
          <p:cNvSpPr/>
          <p:nvPr/>
        </p:nvSpPr>
        <p:spPr>
          <a:xfrm>
            <a:off x="11888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3" name="Oval 1832"/>
          <p:cNvSpPr/>
          <p:nvPr/>
        </p:nvSpPr>
        <p:spPr>
          <a:xfrm>
            <a:off x="20314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4" name="Oval 1833"/>
          <p:cNvSpPr/>
          <p:nvPr/>
        </p:nvSpPr>
        <p:spPr>
          <a:xfrm>
            <a:off x="28739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5" name="Oval 1834"/>
          <p:cNvSpPr/>
          <p:nvPr/>
        </p:nvSpPr>
        <p:spPr>
          <a:xfrm>
            <a:off x="37164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6" name="Oval 1835"/>
          <p:cNvSpPr/>
          <p:nvPr/>
        </p:nvSpPr>
        <p:spPr>
          <a:xfrm>
            <a:off x="45590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7" name="Oval 1836"/>
          <p:cNvSpPr/>
          <p:nvPr/>
        </p:nvSpPr>
        <p:spPr>
          <a:xfrm>
            <a:off x="54015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8" name="Oval 1837"/>
          <p:cNvSpPr/>
          <p:nvPr/>
        </p:nvSpPr>
        <p:spPr>
          <a:xfrm>
            <a:off x="62441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9" name="Oval 1838"/>
          <p:cNvSpPr/>
          <p:nvPr/>
        </p:nvSpPr>
        <p:spPr>
          <a:xfrm>
            <a:off x="87717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0" name="Oval 1839"/>
          <p:cNvSpPr/>
          <p:nvPr/>
        </p:nvSpPr>
        <p:spPr>
          <a:xfrm>
            <a:off x="79291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1" name="Oval 1840"/>
          <p:cNvSpPr/>
          <p:nvPr/>
        </p:nvSpPr>
        <p:spPr>
          <a:xfrm>
            <a:off x="104568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2" name="Oval 1841"/>
          <p:cNvSpPr/>
          <p:nvPr/>
        </p:nvSpPr>
        <p:spPr>
          <a:xfrm>
            <a:off x="96142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3" name="Oval 1842"/>
          <p:cNvSpPr/>
          <p:nvPr/>
        </p:nvSpPr>
        <p:spPr>
          <a:xfrm>
            <a:off x="112993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4" name="Teardrop 3"/>
          <p:cNvSpPr/>
          <p:nvPr/>
        </p:nvSpPr>
        <p:spPr>
          <a:xfrm rot="5400000" flipH="1" flipV="1">
            <a:off x="64427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5" name="Oval 1844"/>
          <p:cNvSpPr/>
          <p:nvPr/>
        </p:nvSpPr>
        <p:spPr>
          <a:xfrm>
            <a:off x="71204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46" name="Teardrop 3"/>
          <p:cNvSpPr/>
          <p:nvPr/>
        </p:nvSpPr>
        <p:spPr>
          <a:xfrm rot="5400000" flipH="1" flipV="1">
            <a:off x="-148774" y="279508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7" name="Oval 1846"/>
          <p:cNvSpPr/>
          <p:nvPr/>
        </p:nvSpPr>
        <p:spPr>
          <a:xfrm>
            <a:off x="3774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48" name="Teardrop 3"/>
          <p:cNvSpPr/>
          <p:nvPr/>
        </p:nvSpPr>
        <p:spPr>
          <a:xfrm rot="5400000" flipH="1" flipV="1">
            <a:off x="13875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9" name="Teardrop 3"/>
          <p:cNvSpPr/>
          <p:nvPr/>
        </p:nvSpPr>
        <p:spPr>
          <a:xfrm rot="5400000" flipH="1" flipV="1">
            <a:off x="22300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0" name="Teardrop 3"/>
          <p:cNvSpPr/>
          <p:nvPr/>
        </p:nvSpPr>
        <p:spPr>
          <a:xfrm rot="5400000" flipH="1" flipV="1">
            <a:off x="30726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1" name="Teardrop 3"/>
          <p:cNvSpPr/>
          <p:nvPr/>
        </p:nvSpPr>
        <p:spPr>
          <a:xfrm rot="5400000" flipH="1" flipV="1">
            <a:off x="39151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2" name="Teardrop 3"/>
          <p:cNvSpPr/>
          <p:nvPr/>
        </p:nvSpPr>
        <p:spPr>
          <a:xfrm rot="5400000" flipH="1" flipV="1">
            <a:off x="47576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3" name="Teardrop 3"/>
          <p:cNvSpPr/>
          <p:nvPr/>
        </p:nvSpPr>
        <p:spPr>
          <a:xfrm rot="5400000" flipH="1" flipV="1">
            <a:off x="56002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4" name="Oval 1853"/>
          <p:cNvSpPr/>
          <p:nvPr/>
        </p:nvSpPr>
        <p:spPr>
          <a:xfrm>
            <a:off x="12203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5" name="Oval 1854"/>
          <p:cNvSpPr/>
          <p:nvPr/>
        </p:nvSpPr>
        <p:spPr>
          <a:xfrm>
            <a:off x="20632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6" name="Oval 1855"/>
          <p:cNvSpPr/>
          <p:nvPr/>
        </p:nvSpPr>
        <p:spPr>
          <a:xfrm>
            <a:off x="29060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7" name="Oval 1856"/>
          <p:cNvSpPr/>
          <p:nvPr/>
        </p:nvSpPr>
        <p:spPr>
          <a:xfrm>
            <a:off x="37489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8" name="Oval 1857"/>
          <p:cNvSpPr/>
          <p:nvPr/>
        </p:nvSpPr>
        <p:spPr>
          <a:xfrm>
            <a:off x="45918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9" name="Oval 1858"/>
          <p:cNvSpPr/>
          <p:nvPr/>
        </p:nvSpPr>
        <p:spPr>
          <a:xfrm>
            <a:off x="54347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0" name="Oval 1859"/>
          <p:cNvSpPr/>
          <p:nvPr/>
        </p:nvSpPr>
        <p:spPr>
          <a:xfrm>
            <a:off x="62776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1" name="Teardrop 3"/>
          <p:cNvSpPr/>
          <p:nvPr/>
        </p:nvSpPr>
        <p:spPr>
          <a:xfrm rot="5400000" flipH="1" flipV="1">
            <a:off x="81278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2" name="Oval 1861"/>
          <p:cNvSpPr/>
          <p:nvPr/>
        </p:nvSpPr>
        <p:spPr>
          <a:xfrm>
            <a:off x="88062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3" name="Teardrop 3"/>
          <p:cNvSpPr/>
          <p:nvPr/>
        </p:nvSpPr>
        <p:spPr>
          <a:xfrm rot="5400000" flipH="1" flipV="1">
            <a:off x="72853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4" name="Oval 1863"/>
          <p:cNvSpPr/>
          <p:nvPr/>
        </p:nvSpPr>
        <p:spPr>
          <a:xfrm>
            <a:off x="79633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5" name="Teardrop 3"/>
          <p:cNvSpPr/>
          <p:nvPr/>
        </p:nvSpPr>
        <p:spPr>
          <a:xfrm rot="5400000" flipH="1" flipV="1">
            <a:off x="98129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6" name="Oval 1865"/>
          <p:cNvSpPr/>
          <p:nvPr/>
        </p:nvSpPr>
        <p:spPr>
          <a:xfrm>
            <a:off x="104920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7" name="Teardrop 3"/>
          <p:cNvSpPr/>
          <p:nvPr/>
        </p:nvSpPr>
        <p:spPr>
          <a:xfrm rot="5400000" flipH="1" flipV="1">
            <a:off x="89703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8" name="Oval 1867"/>
          <p:cNvSpPr/>
          <p:nvPr/>
        </p:nvSpPr>
        <p:spPr>
          <a:xfrm>
            <a:off x="96491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9" name="Teardrop 3"/>
          <p:cNvSpPr/>
          <p:nvPr/>
        </p:nvSpPr>
        <p:spPr>
          <a:xfrm rot="5400000" flipH="1" flipV="1">
            <a:off x="11498011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0" name="Teardrop 3"/>
          <p:cNvSpPr/>
          <p:nvPr/>
        </p:nvSpPr>
        <p:spPr>
          <a:xfrm rot="5400000" flipH="1" flipV="1">
            <a:off x="106554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1" name="Oval 1870"/>
          <p:cNvSpPr/>
          <p:nvPr/>
        </p:nvSpPr>
        <p:spPr>
          <a:xfrm>
            <a:off x="113348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72" name="Teardrop 3"/>
          <p:cNvSpPr/>
          <p:nvPr/>
        </p:nvSpPr>
        <p:spPr>
          <a:xfrm rot="5400000" flipH="1" flipV="1">
            <a:off x="5449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3" name="Oval 1872"/>
          <p:cNvSpPr/>
          <p:nvPr/>
        </p:nvSpPr>
        <p:spPr>
          <a:xfrm>
            <a:off x="66645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4" name="Oval 1873"/>
          <p:cNvSpPr/>
          <p:nvPr/>
        </p:nvSpPr>
        <p:spPr>
          <a:xfrm>
            <a:off x="7667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5" name="Oval 1874"/>
          <p:cNvSpPr/>
          <p:nvPr/>
        </p:nvSpPr>
        <p:spPr>
          <a:xfrm>
            <a:off x="16092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6" name="Oval 1875"/>
          <p:cNvSpPr/>
          <p:nvPr/>
        </p:nvSpPr>
        <p:spPr>
          <a:xfrm>
            <a:off x="24518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7" name="Oval 1876"/>
          <p:cNvSpPr/>
          <p:nvPr/>
        </p:nvSpPr>
        <p:spPr>
          <a:xfrm>
            <a:off x="32943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8" name="Oval 1877"/>
          <p:cNvSpPr/>
          <p:nvPr/>
        </p:nvSpPr>
        <p:spPr>
          <a:xfrm>
            <a:off x="41368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9" name="Oval 1878"/>
          <p:cNvSpPr/>
          <p:nvPr/>
        </p:nvSpPr>
        <p:spPr>
          <a:xfrm>
            <a:off x="49794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0" name="Oval 1879"/>
          <p:cNvSpPr/>
          <p:nvPr/>
        </p:nvSpPr>
        <p:spPr>
          <a:xfrm>
            <a:off x="58219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1" name="Oval 1880"/>
          <p:cNvSpPr/>
          <p:nvPr/>
        </p:nvSpPr>
        <p:spPr>
          <a:xfrm>
            <a:off x="83495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2" name="Oval 1881"/>
          <p:cNvSpPr/>
          <p:nvPr/>
        </p:nvSpPr>
        <p:spPr>
          <a:xfrm>
            <a:off x="75070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3" name="Oval 1882"/>
          <p:cNvSpPr/>
          <p:nvPr/>
        </p:nvSpPr>
        <p:spPr>
          <a:xfrm>
            <a:off x="100346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4" name="Oval 1883"/>
          <p:cNvSpPr/>
          <p:nvPr/>
        </p:nvSpPr>
        <p:spPr>
          <a:xfrm>
            <a:off x="91921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5" name="Oval 1884"/>
          <p:cNvSpPr/>
          <p:nvPr/>
        </p:nvSpPr>
        <p:spPr>
          <a:xfrm>
            <a:off x="11719750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6" name="Oval 1885"/>
          <p:cNvSpPr/>
          <p:nvPr/>
        </p:nvSpPr>
        <p:spPr>
          <a:xfrm>
            <a:off x="108772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7" name="Teardrop 3"/>
          <p:cNvSpPr/>
          <p:nvPr/>
        </p:nvSpPr>
        <p:spPr>
          <a:xfrm rot="5400000" flipH="1" flipV="1">
            <a:off x="60211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8" name="Teardrop 3"/>
          <p:cNvSpPr/>
          <p:nvPr/>
        </p:nvSpPr>
        <p:spPr>
          <a:xfrm rot="5400000" flipH="1" flipV="1">
            <a:off x="9659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9" name="Teardrop 3"/>
          <p:cNvSpPr/>
          <p:nvPr/>
        </p:nvSpPr>
        <p:spPr>
          <a:xfrm rot="5400000" flipH="1" flipV="1">
            <a:off x="18084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0" name="Teardrop 3"/>
          <p:cNvSpPr/>
          <p:nvPr/>
        </p:nvSpPr>
        <p:spPr>
          <a:xfrm rot="5400000" flipH="1" flipV="1">
            <a:off x="26510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1" name="Teardrop 3"/>
          <p:cNvSpPr/>
          <p:nvPr/>
        </p:nvSpPr>
        <p:spPr>
          <a:xfrm rot="5400000" flipH="1" flipV="1">
            <a:off x="34935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2" name="Teardrop 3"/>
          <p:cNvSpPr/>
          <p:nvPr/>
        </p:nvSpPr>
        <p:spPr>
          <a:xfrm rot="5400000" flipH="1" flipV="1">
            <a:off x="43361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3" name="Teardrop 3"/>
          <p:cNvSpPr/>
          <p:nvPr/>
        </p:nvSpPr>
        <p:spPr>
          <a:xfrm rot="5400000" flipH="1" flipV="1">
            <a:off x="51786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4" name="Teardrop 3"/>
          <p:cNvSpPr/>
          <p:nvPr/>
        </p:nvSpPr>
        <p:spPr>
          <a:xfrm rot="5400000" flipH="1" flipV="1">
            <a:off x="77062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5" name="Teardrop 3"/>
          <p:cNvSpPr/>
          <p:nvPr/>
        </p:nvSpPr>
        <p:spPr>
          <a:xfrm rot="5400000" flipH="1" flipV="1">
            <a:off x="68637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6" name="Teardrop 3"/>
          <p:cNvSpPr/>
          <p:nvPr/>
        </p:nvSpPr>
        <p:spPr>
          <a:xfrm rot="5400000" flipH="1" flipV="1">
            <a:off x="93913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7" name="Teardrop 3"/>
          <p:cNvSpPr/>
          <p:nvPr/>
        </p:nvSpPr>
        <p:spPr>
          <a:xfrm rot="5400000" flipH="1" flipV="1">
            <a:off x="85488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8" name="Teardrop 3"/>
          <p:cNvSpPr/>
          <p:nvPr/>
        </p:nvSpPr>
        <p:spPr>
          <a:xfrm rot="5400000" flipH="1" flipV="1">
            <a:off x="11076421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9" name="Teardrop 3"/>
          <p:cNvSpPr/>
          <p:nvPr/>
        </p:nvSpPr>
        <p:spPr>
          <a:xfrm rot="5400000" flipH="1" flipV="1">
            <a:off x="102338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0" name="Teardrop 3"/>
          <p:cNvSpPr/>
          <p:nvPr/>
        </p:nvSpPr>
        <p:spPr>
          <a:xfrm rot="5400000" flipH="1" flipV="1">
            <a:off x="1234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1" name="Teardrop 3"/>
          <p:cNvSpPr/>
          <p:nvPr/>
        </p:nvSpPr>
        <p:spPr>
          <a:xfrm rot="5400000" flipH="1" flipV="1">
            <a:off x="11760002" y="3223930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2" name="Oval 1901"/>
          <p:cNvSpPr/>
          <p:nvPr/>
        </p:nvSpPr>
        <p:spPr>
          <a:xfrm>
            <a:off x="70866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3" name="Oval 1902"/>
          <p:cNvSpPr/>
          <p:nvPr/>
        </p:nvSpPr>
        <p:spPr>
          <a:xfrm>
            <a:off x="3463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4" name="Oval 1903"/>
          <p:cNvSpPr/>
          <p:nvPr/>
        </p:nvSpPr>
        <p:spPr>
          <a:xfrm>
            <a:off x="11888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5" name="Oval 1904"/>
          <p:cNvSpPr/>
          <p:nvPr/>
        </p:nvSpPr>
        <p:spPr>
          <a:xfrm>
            <a:off x="20314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6" name="Oval 1905"/>
          <p:cNvSpPr/>
          <p:nvPr/>
        </p:nvSpPr>
        <p:spPr>
          <a:xfrm>
            <a:off x="28739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7" name="Oval 1906"/>
          <p:cNvSpPr/>
          <p:nvPr/>
        </p:nvSpPr>
        <p:spPr>
          <a:xfrm>
            <a:off x="37164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8" name="Oval 1907"/>
          <p:cNvSpPr/>
          <p:nvPr/>
        </p:nvSpPr>
        <p:spPr>
          <a:xfrm>
            <a:off x="45590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9" name="Oval 1908"/>
          <p:cNvSpPr/>
          <p:nvPr/>
        </p:nvSpPr>
        <p:spPr>
          <a:xfrm>
            <a:off x="54015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0" name="Oval 1909"/>
          <p:cNvSpPr/>
          <p:nvPr/>
        </p:nvSpPr>
        <p:spPr>
          <a:xfrm>
            <a:off x="62441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1" name="Oval 1910"/>
          <p:cNvSpPr/>
          <p:nvPr/>
        </p:nvSpPr>
        <p:spPr>
          <a:xfrm>
            <a:off x="87717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2" name="Oval 1911"/>
          <p:cNvSpPr/>
          <p:nvPr/>
        </p:nvSpPr>
        <p:spPr>
          <a:xfrm>
            <a:off x="79291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3" name="Oval 1912"/>
          <p:cNvSpPr/>
          <p:nvPr/>
        </p:nvSpPr>
        <p:spPr>
          <a:xfrm>
            <a:off x="104568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4" name="Oval 1913"/>
          <p:cNvSpPr/>
          <p:nvPr/>
        </p:nvSpPr>
        <p:spPr>
          <a:xfrm>
            <a:off x="96142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5" name="Oval 1914"/>
          <p:cNvSpPr/>
          <p:nvPr/>
        </p:nvSpPr>
        <p:spPr>
          <a:xfrm>
            <a:off x="112993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6" name="Teardrop 3"/>
          <p:cNvSpPr/>
          <p:nvPr/>
        </p:nvSpPr>
        <p:spPr>
          <a:xfrm rot="5400000" flipH="1" flipV="1">
            <a:off x="64427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7" name="Oval 1916"/>
          <p:cNvSpPr/>
          <p:nvPr/>
        </p:nvSpPr>
        <p:spPr>
          <a:xfrm>
            <a:off x="71204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18" name="Teardrop 3"/>
          <p:cNvSpPr/>
          <p:nvPr/>
        </p:nvSpPr>
        <p:spPr>
          <a:xfrm rot="5400000" flipH="1" flipV="1">
            <a:off x="-148774" y="3639262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9" name="Oval 1918"/>
          <p:cNvSpPr/>
          <p:nvPr/>
        </p:nvSpPr>
        <p:spPr>
          <a:xfrm>
            <a:off x="3774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0" name="Teardrop 3"/>
          <p:cNvSpPr/>
          <p:nvPr/>
        </p:nvSpPr>
        <p:spPr>
          <a:xfrm rot="5400000" flipH="1" flipV="1">
            <a:off x="13875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1" name="Teardrop 3"/>
          <p:cNvSpPr/>
          <p:nvPr/>
        </p:nvSpPr>
        <p:spPr>
          <a:xfrm rot="5400000" flipH="1" flipV="1">
            <a:off x="22300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2" name="Teardrop 3"/>
          <p:cNvSpPr/>
          <p:nvPr/>
        </p:nvSpPr>
        <p:spPr>
          <a:xfrm rot="5400000" flipH="1" flipV="1">
            <a:off x="30726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3" name="Teardrop 3"/>
          <p:cNvSpPr/>
          <p:nvPr/>
        </p:nvSpPr>
        <p:spPr>
          <a:xfrm rot="5400000" flipH="1" flipV="1">
            <a:off x="39151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4" name="Teardrop 3"/>
          <p:cNvSpPr/>
          <p:nvPr/>
        </p:nvSpPr>
        <p:spPr>
          <a:xfrm rot="5400000" flipH="1" flipV="1">
            <a:off x="47576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5" name="Teardrop 3"/>
          <p:cNvSpPr/>
          <p:nvPr/>
        </p:nvSpPr>
        <p:spPr>
          <a:xfrm rot="5400000" flipH="1" flipV="1">
            <a:off x="56002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6" name="Oval 1925"/>
          <p:cNvSpPr/>
          <p:nvPr/>
        </p:nvSpPr>
        <p:spPr>
          <a:xfrm>
            <a:off x="12203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7" name="Oval 1926"/>
          <p:cNvSpPr/>
          <p:nvPr/>
        </p:nvSpPr>
        <p:spPr>
          <a:xfrm>
            <a:off x="20632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8" name="Oval 1927"/>
          <p:cNvSpPr/>
          <p:nvPr/>
        </p:nvSpPr>
        <p:spPr>
          <a:xfrm>
            <a:off x="29060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9" name="Oval 1928"/>
          <p:cNvSpPr/>
          <p:nvPr/>
        </p:nvSpPr>
        <p:spPr>
          <a:xfrm>
            <a:off x="37489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0" name="Oval 1929"/>
          <p:cNvSpPr/>
          <p:nvPr/>
        </p:nvSpPr>
        <p:spPr>
          <a:xfrm>
            <a:off x="45918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1" name="Oval 1930"/>
          <p:cNvSpPr/>
          <p:nvPr/>
        </p:nvSpPr>
        <p:spPr>
          <a:xfrm>
            <a:off x="54347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2" name="Oval 1931"/>
          <p:cNvSpPr/>
          <p:nvPr/>
        </p:nvSpPr>
        <p:spPr>
          <a:xfrm>
            <a:off x="62776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3" name="Teardrop 3"/>
          <p:cNvSpPr/>
          <p:nvPr/>
        </p:nvSpPr>
        <p:spPr>
          <a:xfrm rot="5400000" flipH="1" flipV="1">
            <a:off x="81278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4" name="Oval 1933"/>
          <p:cNvSpPr/>
          <p:nvPr/>
        </p:nvSpPr>
        <p:spPr>
          <a:xfrm>
            <a:off x="88062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5" name="Teardrop 3"/>
          <p:cNvSpPr/>
          <p:nvPr/>
        </p:nvSpPr>
        <p:spPr>
          <a:xfrm rot="5400000" flipH="1" flipV="1">
            <a:off x="72853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6" name="Oval 1935"/>
          <p:cNvSpPr/>
          <p:nvPr/>
        </p:nvSpPr>
        <p:spPr>
          <a:xfrm>
            <a:off x="79633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7" name="Teardrop 3"/>
          <p:cNvSpPr/>
          <p:nvPr/>
        </p:nvSpPr>
        <p:spPr>
          <a:xfrm rot="5400000" flipH="1" flipV="1">
            <a:off x="98129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8" name="Oval 1937"/>
          <p:cNvSpPr/>
          <p:nvPr/>
        </p:nvSpPr>
        <p:spPr>
          <a:xfrm>
            <a:off x="104920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9" name="Teardrop 3"/>
          <p:cNvSpPr/>
          <p:nvPr/>
        </p:nvSpPr>
        <p:spPr>
          <a:xfrm rot="5400000" flipH="1" flipV="1">
            <a:off x="89703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0" name="Oval 1939"/>
          <p:cNvSpPr/>
          <p:nvPr/>
        </p:nvSpPr>
        <p:spPr>
          <a:xfrm>
            <a:off x="96491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41" name="Teardrop 3"/>
          <p:cNvSpPr/>
          <p:nvPr/>
        </p:nvSpPr>
        <p:spPr>
          <a:xfrm rot="5400000" flipH="1" flipV="1">
            <a:off x="11498011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2" name="Teardrop 3"/>
          <p:cNvSpPr/>
          <p:nvPr/>
        </p:nvSpPr>
        <p:spPr>
          <a:xfrm rot="5400000" flipH="1" flipV="1">
            <a:off x="106554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3" name="Oval 1942"/>
          <p:cNvSpPr/>
          <p:nvPr/>
        </p:nvSpPr>
        <p:spPr>
          <a:xfrm>
            <a:off x="113348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44" name="Teardrop 3"/>
          <p:cNvSpPr/>
          <p:nvPr/>
        </p:nvSpPr>
        <p:spPr>
          <a:xfrm rot="5400000" flipH="1" flipV="1">
            <a:off x="5449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5" name="Oval 1944"/>
          <p:cNvSpPr/>
          <p:nvPr/>
        </p:nvSpPr>
        <p:spPr>
          <a:xfrm>
            <a:off x="66645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6" name="Oval 1945"/>
          <p:cNvSpPr/>
          <p:nvPr/>
        </p:nvSpPr>
        <p:spPr>
          <a:xfrm>
            <a:off x="7667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7" name="Oval 1946"/>
          <p:cNvSpPr/>
          <p:nvPr/>
        </p:nvSpPr>
        <p:spPr>
          <a:xfrm>
            <a:off x="16092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8" name="Oval 1947"/>
          <p:cNvSpPr/>
          <p:nvPr/>
        </p:nvSpPr>
        <p:spPr>
          <a:xfrm>
            <a:off x="24518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9" name="Oval 1948"/>
          <p:cNvSpPr/>
          <p:nvPr/>
        </p:nvSpPr>
        <p:spPr>
          <a:xfrm>
            <a:off x="32943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0" name="Oval 1949"/>
          <p:cNvSpPr/>
          <p:nvPr/>
        </p:nvSpPr>
        <p:spPr>
          <a:xfrm>
            <a:off x="41368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1" name="Oval 1950"/>
          <p:cNvSpPr/>
          <p:nvPr/>
        </p:nvSpPr>
        <p:spPr>
          <a:xfrm>
            <a:off x="49794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2" name="Oval 1951"/>
          <p:cNvSpPr/>
          <p:nvPr/>
        </p:nvSpPr>
        <p:spPr>
          <a:xfrm>
            <a:off x="58219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3" name="Oval 1952"/>
          <p:cNvSpPr/>
          <p:nvPr/>
        </p:nvSpPr>
        <p:spPr>
          <a:xfrm>
            <a:off x="83495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4" name="Oval 1953"/>
          <p:cNvSpPr/>
          <p:nvPr/>
        </p:nvSpPr>
        <p:spPr>
          <a:xfrm>
            <a:off x="75070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5" name="Oval 1954"/>
          <p:cNvSpPr/>
          <p:nvPr/>
        </p:nvSpPr>
        <p:spPr>
          <a:xfrm>
            <a:off x="100346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6" name="Oval 1955"/>
          <p:cNvSpPr/>
          <p:nvPr/>
        </p:nvSpPr>
        <p:spPr>
          <a:xfrm>
            <a:off x="91921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7" name="Oval 1956"/>
          <p:cNvSpPr/>
          <p:nvPr/>
        </p:nvSpPr>
        <p:spPr>
          <a:xfrm>
            <a:off x="11719750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8" name="Oval 1957"/>
          <p:cNvSpPr/>
          <p:nvPr/>
        </p:nvSpPr>
        <p:spPr>
          <a:xfrm>
            <a:off x="108772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9" name="Teardrop 3"/>
          <p:cNvSpPr/>
          <p:nvPr/>
        </p:nvSpPr>
        <p:spPr>
          <a:xfrm rot="5400000" flipH="1" flipV="1">
            <a:off x="60211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0" name="Teardrop 3"/>
          <p:cNvSpPr/>
          <p:nvPr/>
        </p:nvSpPr>
        <p:spPr>
          <a:xfrm rot="5400000" flipH="1" flipV="1">
            <a:off x="9659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1" name="Teardrop 3"/>
          <p:cNvSpPr/>
          <p:nvPr/>
        </p:nvSpPr>
        <p:spPr>
          <a:xfrm rot="5400000" flipH="1" flipV="1">
            <a:off x="18084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2" name="Teardrop 3"/>
          <p:cNvSpPr/>
          <p:nvPr/>
        </p:nvSpPr>
        <p:spPr>
          <a:xfrm rot="5400000" flipH="1" flipV="1">
            <a:off x="26510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3" name="Teardrop 3"/>
          <p:cNvSpPr/>
          <p:nvPr/>
        </p:nvSpPr>
        <p:spPr>
          <a:xfrm rot="5400000" flipH="1" flipV="1">
            <a:off x="34935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4" name="Teardrop 3"/>
          <p:cNvSpPr/>
          <p:nvPr/>
        </p:nvSpPr>
        <p:spPr>
          <a:xfrm rot="5400000" flipH="1" flipV="1">
            <a:off x="43361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5" name="Teardrop 3"/>
          <p:cNvSpPr/>
          <p:nvPr/>
        </p:nvSpPr>
        <p:spPr>
          <a:xfrm rot="5400000" flipH="1" flipV="1">
            <a:off x="51786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6" name="Teardrop 3"/>
          <p:cNvSpPr/>
          <p:nvPr/>
        </p:nvSpPr>
        <p:spPr>
          <a:xfrm rot="5400000" flipH="1" flipV="1">
            <a:off x="77062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7" name="Teardrop 3"/>
          <p:cNvSpPr/>
          <p:nvPr/>
        </p:nvSpPr>
        <p:spPr>
          <a:xfrm rot="5400000" flipH="1" flipV="1">
            <a:off x="68637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8" name="Teardrop 3"/>
          <p:cNvSpPr/>
          <p:nvPr/>
        </p:nvSpPr>
        <p:spPr>
          <a:xfrm rot="5400000" flipH="1" flipV="1">
            <a:off x="93913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9" name="Teardrop 3"/>
          <p:cNvSpPr/>
          <p:nvPr/>
        </p:nvSpPr>
        <p:spPr>
          <a:xfrm rot="5400000" flipH="1" flipV="1">
            <a:off x="85488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0" name="Teardrop 3"/>
          <p:cNvSpPr/>
          <p:nvPr/>
        </p:nvSpPr>
        <p:spPr>
          <a:xfrm rot="5400000" flipH="1" flipV="1">
            <a:off x="11076421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1" name="Teardrop 3"/>
          <p:cNvSpPr/>
          <p:nvPr/>
        </p:nvSpPr>
        <p:spPr>
          <a:xfrm rot="5400000" flipH="1" flipV="1">
            <a:off x="102338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2" name="Teardrop 3"/>
          <p:cNvSpPr/>
          <p:nvPr/>
        </p:nvSpPr>
        <p:spPr>
          <a:xfrm rot="5400000" flipH="1" flipV="1">
            <a:off x="1234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3" name="Teardrop 3"/>
          <p:cNvSpPr/>
          <p:nvPr/>
        </p:nvSpPr>
        <p:spPr>
          <a:xfrm rot="5400000" flipH="1" flipV="1">
            <a:off x="11760002" y="4069935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8" y="250112"/>
                  <a:pt x="155376" y="250112"/>
                </a:cubicBezTo>
                <a:cubicBezTo>
                  <a:pt x="174455" y="249746"/>
                  <a:pt x="198601" y="254980"/>
                  <a:pt x="211458" y="268141"/>
                </a:cubicBezTo>
                <a:cubicBezTo>
                  <a:pt x="215886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7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60" y="254779"/>
                  <a:pt x="246352" y="254786"/>
                </a:cubicBezTo>
                <a:cubicBezTo>
                  <a:pt x="246345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9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90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4" name="Oval 1973"/>
          <p:cNvSpPr/>
          <p:nvPr/>
        </p:nvSpPr>
        <p:spPr>
          <a:xfrm>
            <a:off x="70866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5" name="Oval 1974"/>
          <p:cNvSpPr/>
          <p:nvPr/>
        </p:nvSpPr>
        <p:spPr>
          <a:xfrm>
            <a:off x="3463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6" name="Oval 1975"/>
          <p:cNvSpPr/>
          <p:nvPr/>
        </p:nvSpPr>
        <p:spPr>
          <a:xfrm>
            <a:off x="11888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7" name="Oval 1976"/>
          <p:cNvSpPr/>
          <p:nvPr/>
        </p:nvSpPr>
        <p:spPr>
          <a:xfrm>
            <a:off x="20314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8" name="Oval 1977"/>
          <p:cNvSpPr/>
          <p:nvPr/>
        </p:nvSpPr>
        <p:spPr>
          <a:xfrm>
            <a:off x="28739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9" name="Oval 1978"/>
          <p:cNvSpPr/>
          <p:nvPr/>
        </p:nvSpPr>
        <p:spPr>
          <a:xfrm>
            <a:off x="37164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0" name="Oval 1979"/>
          <p:cNvSpPr/>
          <p:nvPr/>
        </p:nvSpPr>
        <p:spPr>
          <a:xfrm>
            <a:off x="45590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1" name="Oval 1980"/>
          <p:cNvSpPr/>
          <p:nvPr/>
        </p:nvSpPr>
        <p:spPr>
          <a:xfrm>
            <a:off x="54015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2" name="Oval 1981"/>
          <p:cNvSpPr/>
          <p:nvPr/>
        </p:nvSpPr>
        <p:spPr>
          <a:xfrm>
            <a:off x="62441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3" name="Oval 1982"/>
          <p:cNvSpPr/>
          <p:nvPr/>
        </p:nvSpPr>
        <p:spPr>
          <a:xfrm>
            <a:off x="87717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4" name="Oval 1983"/>
          <p:cNvSpPr/>
          <p:nvPr/>
        </p:nvSpPr>
        <p:spPr>
          <a:xfrm>
            <a:off x="79291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5" name="Oval 1984"/>
          <p:cNvSpPr/>
          <p:nvPr/>
        </p:nvSpPr>
        <p:spPr>
          <a:xfrm>
            <a:off x="104568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6" name="Oval 1985"/>
          <p:cNvSpPr/>
          <p:nvPr/>
        </p:nvSpPr>
        <p:spPr>
          <a:xfrm>
            <a:off x="96142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7" name="Oval 1986"/>
          <p:cNvSpPr/>
          <p:nvPr/>
        </p:nvSpPr>
        <p:spPr>
          <a:xfrm>
            <a:off x="112993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8" name="Teardrop 3"/>
          <p:cNvSpPr/>
          <p:nvPr/>
        </p:nvSpPr>
        <p:spPr>
          <a:xfrm rot="5400000" flipH="1" flipV="1">
            <a:off x="663614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9" name="Teardrop 3"/>
          <p:cNvSpPr/>
          <p:nvPr/>
        </p:nvSpPr>
        <p:spPr>
          <a:xfrm rot="5400000" flipH="1" flipV="1">
            <a:off x="22905" y="4316257"/>
            <a:ext cx="232840" cy="278649"/>
          </a:xfrm>
          <a:custGeom>
            <a:avLst/>
            <a:gdLst/>
            <a:ahLst/>
            <a:cxnLst/>
            <a:rect l="l" t="t" r="r" b="b"/>
            <a:pathLst>
              <a:path w="232840" h="278649">
                <a:moveTo>
                  <a:pt x="232840" y="8776"/>
                </a:moveTo>
                <a:cubicBezTo>
                  <a:pt x="232449" y="34030"/>
                  <a:pt x="222519" y="59101"/>
                  <a:pt x="203250" y="78369"/>
                </a:cubicBezTo>
                <a:cubicBezTo>
                  <a:pt x="190082" y="91537"/>
                  <a:pt x="174206" y="100343"/>
                  <a:pt x="157326" y="104416"/>
                </a:cubicBezTo>
                <a:cubicBezTo>
                  <a:pt x="166417" y="119205"/>
                  <a:pt x="171406" y="136643"/>
                  <a:pt x="171406" y="155247"/>
                </a:cubicBezTo>
                <a:cubicBezTo>
                  <a:pt x="171406" y="182497"/>
                  <a:pt x="160701" y="207247"/>
                  <a:pt x="143120" y="225380"/>
                </a:cubicBezTo>
                <a:cubicBezTo>
                  <a:pt x="124986" y="242961"/>
                  <a:pt x="100237" y="253667"/>
                  <a:pt x="72986" y="253667"/>
                </a:cubicBezTo>
                <a:cubicBezTo>
                  <a:pt x="54383" y="253667"/>
                  <a:pt x="36945" y="248677"/>
                  <a:pt x="22156" y="239586"/>
                </a:cubicBezTo>
                <a:lnTo>
                  <a:pt x="0" y="278649"/>
                </a:lnTo>
                <a:lnTo>
                  <a:pt x="0" y="260595"/>
                </a:lnTo>
                <a:cubicBezTo>
                  <a:pt x="5973" y="252057"/>
                  <a:pt x="9654" y="242433"/>
                  <a:pt x="11467" y="232488"/>
                </a:cubicBezTo>
                <a:lnTo>
                  <a:pt x="0" y="218900"/>
                </a:lnTo>
                <a:lnTo>
                  <a:pt x="0" y="201603"/>
                </a:lnTo>
                <a:cubicBezTo>
                  <a:pt x="14950" y="226291"/>
                  <a:pt x="42305" y="241857"/>
                  <a:pt x="73296" y="241857"/>
                </a:cubicBezTo>
                <a:cubicBezTo>
                  <a:pt x="97207" y="241857"/>
                  <a:pt x="118953" y="232592"/>
                  <a:pt x="134965" y="217271"/>
                </a:cubicBezTo>
                <a:lnTo>
                  <a:pt x="0" y="82306"/>
                </a:lnTo>
                <a:lnTo>
                  <a:pt x="0" y="82216"/>
                </a:lnTo>
                <a:lnTo>
                  <a:pt x="135010" y="217225"/>
                </a:lnTo>
                <a:cubicBezTo>
                  <a:pt x="150331" y="201213"/>
                  <a:pt x="159597" y="179467"/>
                  <a:pt x="159597" y="155556"/>
                </a:cubicBezTo>
                <a:cubicBezTo>
                  <a:pt x="159597" y="105538"/>
                  <a:pt x="119048" y="64989"/>
                  <a:pt x="69030" y="64989"/>
                </a:cubicBezTo>
                <a:cubicBezTo>
                  <a:pt x="49952" y="65355"/>
                  <a:pt x="25806" y="60121"/>
                  <a:pt x="12948" y="46961"/>
                </a:cubicBezTo>
                <a:lnTo>
                  <a:pt x="0" y="66032"/>
                </a:lnTo>
                <a:lnTo>
                  <a:pt x="0" y="46474"/>
                </a:lnTo>
                <a:cubicBezTo>
                  <a:pt x="9193" y="32573"/>
                  <a:pt x="11853" y="16060"/>
                  <a:pt x="9334" y="0"/>
                </a:cubicBezTo>
                <a:lnTo>
                  <a:pt x="17529" y="0"/>
                </a:lnTo>
                <a:cubicBezTo>
                  <a:pt x="21671" y="11094"/>
                  <a:pt x="20740" y="22668"/>
                  <a:pt x="17673" y="33790"/>
                </a:cubicBezTo>
                <a:cubicBezTo>
                  <a:pt x="27631" y="50142"/>
                  <a:pt x="43609" y="53932"/>
                  <a:pt x="69593" y="53433"/>
                </a:cubicBezTo>
                <a:cubicBezTo>
                  <a:pt x="102600" y="53434"/>
                  <a:pt x="131938" y="69140"/>
                  <a:pt x="150227" y="93727"/>
                </a:cubicBezTo>
                <a:cubicBezTo>
                  <a:pt x="166735" y="90718"/>
                  <a:pt x="182357" y="82561"/>
                  <a:pt x="195118" y="69800"/>
                </a:cubicBezTo>
                <a:cubicBezTo>
                  <a:pt x="212026" y="52893"/>
                  <a:pt x="220851" y="30964"/>
                  <a:pt x="221339" y="8808"/>
                </a:cubicBezTo>
                <a:lnTo>
                  <a:pt x="136174" y="8808"/>
                </a:lnTo>
                <a:lnTo>
                  <a:pt x="136173" y="8744"/>
                </a:lnTo>
                <a:lnTo>
                  <a:pt x="221340" y="8744"/>
                </a:lnTo>
                <a:lnTo>
                  <a:pt x="219467" y="0"/>
                </a:lnTo>
                <a:lnTo>
                  <a:pt x="231012" y="0"/>
                </a:lnTo>
                <a:cubicBezTo>
                  <a:pt x="232616" y="2826"/>
                  <a:pt x="232794" y="5800"/>
                  <a:pt x="232840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0" name="Teardrop 3"/>
          <p:cNvSpPr/>
          <p:nvPr/>
        </p:nvSpPr>
        <p:spPr>
          <a:xfrm rot="5400000" flipH="1" flipV="1">
            <a:off x="15809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5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1" name="Teardrop 3"/>
          <p:cNvSpPr/>
          <p:nvPr/>
        </p:nvSpPr>
        <p:spPr>
          <a:xfrm rot="5400000" flipH="1" flipV="1">
            <a:off x="24234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2" name="Teardrop 3"/>
          <p:cNvSpPr/>
          <p:nvPr/>
        </p:nvSpPr>
        <p:spPr>
          <a:xfrm rot="5400000" flipH="1" flipV="1">
            <a:off x="326598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3" name="Teardrop 3"/>
          <p:cNvSpPr/>
          <p:nvPr/>
        </p:nvSpPr>
        <p:spPr>
          <a:xfrm rot="5400000" flipH="1" flipV="1">
            <a:off x="410852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4" name="Teardrop 3"/>
          <p:cNvSpPr/>
          <p:nvPr/>
        </p:nvSpPr>
        <p:spPr>
          <a:xfrm rot="5400000" flipH="1" flipV="1">
            <a:off x="495106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5" name="Teardrop 3"/>
          <p:cNvSpPr/>
          <p:nvPr/>
        </p:nvSpPr>
        <p:spPr>
          <a:xfrm rot="5400000" flipH="1" flipV="1">
            <a:off x="579360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6" name="Teardrop 3"/>
          <p:cNvSpPr/>
          <p:nvPr/>
        </p:nvSpPr>
        <p:spPr>
          <a:xfrm rot="5400000" flipH="1" flipV="1">
            <a:off x="832122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7" name="Teardrop 3"/>
          <p:cNvSpPr/>
          <p:nvPr/>
        </p:nvSpPr>
        <p:spPr>
          <a:xfrm rot="5400000" flipH="1" flipV="1">
            <a:off x="747868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8" name="Teardrop 3"/>
          <p:cNvSpPr/>
          <p:nvPr/>
        </p:nvSpPr>
        <p:spPr>
          <a:xfrm rot="5400000" flipH="1" flipV="1">
            <a:off x="100063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9" name="Teardrop 3"/>
          <p:cNvSpPr/>
          <p:nvPr/>
        </p:nvSpPr>
        <p:spPr>
          <a:xfrm rot="5400000" flipH="1" flipV="1">
            <a:off x="916376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7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0" name="Teardrop 3"/>
          <p:cNvSpPr/>
          <p:nvPr/>
        </p:nvSpPr>
        <p:spPr>
          <a:xfrm rot="5400000" flipH="1" flipV="1">
            <a:off x="11691380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1" name="Teardrop 3"/>
          <p:cNvSpPr/>
          <p:nvPr/>
        </p:nvSpPr>
        <p:spPr>
          <a:xfrm rot="5400000" flipH="1" flipV="1">
            <a:off x="108488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2" name="Teardrop 3"/>
          <p:cNvSpPr/>
          <p:nvPr/>
        </p:nvSpPr>
        <p:spPr>
          <a:xfrm rot="5400000" flipH="1" flipV="1">
            <a:off x="733383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8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3" name="Oval 1651"/>
          <p:cNvSpPr/>
          <p:nvPr/>
        </p:nvSpPr>
        <p:spPr>
          <a:xfrm>
            <a:off x="812619" y="4561319"/>
            <a:ext cx="11030995" cy="10682"/>
          </a:xfrm>
          <a:custGeom>
            <a:avLst/>
            <a:gdLst/>
            <a:ahLst/>
            <a:cxnLst/>
            <a:rect l="l" t="t" r="r" b="b"/>
            <a:pathLst>
              <a:path w="11030995" h="10682">
                <a:moveTo>
                  <a:pt x="10992007" y="0"/>
                </a:moveTo>
                <a:cubicBezTo>
                  <a:pt x="11006265" y="0"/>
                  <a:pt x="11019702" y="3516"/>
                  <a:pt x="11030995" y="10682"/>
                </a:cubicBezTo>
                <a:lnTo>
                  <a:pt x="10953019" y="10682"/>
                </a:lnTo>
                <a:cubicBezTo>
                  <a:pt x="10964312" y="3516"/>
                  <a:pt x="10977749" y="0"/>
                  <a:pt x="10992007" y="0"/>
                </a:cubicBezTo>
                <a:close/>
                <a:moveTo>
                  <a:pt x="10149468" y="0"/>
                </a:moveTo>
                <a:cubicBezTo>
                  <a:pt x="10163726" y="0"/>
                  <a:pt x="10177163" y="3516"/>
                  <a:pt x="10188456" y="10682"/>
                </a:cubicBezTo>
                <a:lnTo>
                  <a:pt x="10110480" y="10682"/>
                </a:lnTo>
                <a:cubicBezTo>
                  <a:pt x="10121773" y="3516"/>
                  <a:pt x="10135210" y="0"/>
                  <a:pt x="10149468" y="0"/>
                </a:cubicBezTo>
                <a:close/>
                <a:moveTo>
                  <a:pt x="9306928" y="0"/>
                </a:moveTo>
                <a:cubicBezTo>
                  <a:pt x="9321186" y="0"/>
                  <a:pt x="9334623" y="3516"/>
                  <a:pt x="9345916" y="10682"/>
                </a:cubicBezTo>
                <a:lnTo>
                  <a:pt x="9267940" y="10682"/>
                </a:lnTo>
                <a:cubicBezTo>
                  <a:pt x="9279233" y="3516"/>
                  <a:pt x="9292670" y="0"/>
                  <a:pt x="9306928" y="0"/>
                </a:cubicBezTo>
                <a:close/>
                <a:moveTo>
                  <a:pt x="8464388" y="0"/>
                </a:moveTo>
                <a:cubicBezTo>
                  <a:pt x="8478646" y="0"/>
                  <a:pt x="8492083" y="3516"/>
                  <a:pt x="8503376" y="10682"/>
                </a:cubicBezTo>
                <a:lnTo>
                  <a:pt x="8425400" y="10682"/>
                </a:lnTo>
                <a:cubicBezTo>
                  <a:pt x="8436693" y="3516"/>
                  <a:pt x="8450130" y="0"/>
                  <a:pt x="8464388" y="0"/>
                </a:cubicBezTo>
                <a:close/>
                <a:moveTo>
                  <a:pt x="7621848" y="0"/>
                </a:moveTo>
                <a:cubicBezTo>
                  <a:pt x="7636106" y="0"/>
                  <a:pt x="7649543" y="3516"/>
                  <a:pt x="7660836" y="10682"/>
                </a:cubicBezTo>
                <a:lnTo>
                  <a:pt x="7582860" y="10682"/>
                </a:lnTo>
                <a:cubicBezTo>
                  <a:pt x="7594153" y="3516"/>
                  <a:pt x="7607590" y="0"/>
                  <a:pt x="7621848" y="0"/>
                </a:cubicBezTo>
                <a:close/>
                <a:moveTo>
                  <a:pt x="6779308" y="0"/>
                </a:moveTo>
                <a:cubicBezTo>
                  <a:pt x="6793566" y="0"/>
                  <a:pt x="6807003" y="3516"/>
                  <a:pt x="6818296" y="10682"/>
                </a:cubicBezTo>
                <a:lnTo>
                  <a:pt x="6740320" y="10682"/>
                </a:lnTo>
                <a:cubicBezTo>
                  <a:pt x="6751613" y="3516"/>
                  <a:pt x="6765050" y="0"/>
                  <a:pt x="6779308" y="0"/>
                </a:cubicBezTo>
                <a:close/>
                <a:moveTo>
                  <a:pt x="5936768" y="0"/>
                </a:moveTo>
                <a:cubicBezTo>
                  <a:pt x="5951026" y="0"/>
                  <a:pt x="5964463" y="3516"/>
                  <a:pt x="5975757" y="10682"/>
                </a:cubicBezTo>
                <a:lnTo>
                  <a:pt x="5897780" y="10682"/>
                </a:lnTo>
                <a:cubicBezTo>
                  <a:pt x="5909073" y="3516"/>
                  <a:pt x="5922510" y="0"/>
                  <a:pt x="5936768" y="0"/>
                </a:cubicBezTo>
                <a:close/>
                <a:moveTo>
                  <a:pt x="5094228" y="0"/>
                </a:moveTo>
                <a:cubicBezTo>
                  <a:pt x="5108486" y="0"/>
                  <a:pt x="5121923" y="3516"/>
                  <a:pt x="5133217" y="10682"/>
                </a:cubicBezTo>
                <a:lnTo>
                  <a:pt x="5055240" y="10682"/>
                </a:lnTo>
                <a:cubicBezTo>
                  <a:pt x="5066533" y="3516"/>
                  <a:pt x="5079970" y="0"/>
                  <a:pt x="5094228" y="0"/>
                </a:cubicBezTo>
                <a:close/>
                <a:moveTo>
                  <a:pt x="4251688" y="0"/>
                </a:moveTo>
                <a:cubicBezTo>
                  <a:pt x="4265946" y="0"/>
                  <a:pt x="4279383" y="3516"/>
                  <a:pt x="4290676" y="10682"/>
                </a:cubicBezTo>
                <a:lnTo>
                  <a:pt x="4212700" y="10682"/>
                </a:lnTo>
                <a:cubicBezTo>
                  <a:pt x="4223993" y="3516"/>
                  <a:pt x="4237430" y="0"/>
                  <a:pt x="4251688" y="0"/>
                </a:cubicBezTo>
                <a:close/>
                <a:moveTo>
                  <a:pt x="3409148" y="0"/>
                </a:moveTo>
                <a:cubicBezTo>
                  <a:pt x="3423406" y="0"/>
                  <a:pt x="3436843" y="3516"/>
                  <a:pt x="3448136" y="10682"/>
                </a:cubicBezTo>
                <a:lnTo>
                  <a:pt x="3370160" y="10682"/>
                </a:lnTo>
                <a:cubicBezTo>
                  <a:pt x="3381453" y="3516"/>
                  <a:pt x="3394890" y="0"/>
                  <a:pt x="3409148" y="0"/>
                </a:cubicBezTo>
                <a:close/>
                <a:moveTo>
                  <a:pt x="2566608" y="0"/>
                </a:moveTo>
                <a:cubicBezTo>
                  <a:pt x="2580866" y="0"/>
                  <a:pt x="2594303" y="3516"/>
                  <a:pt x="2605596" y="10682"/>
                </a:cubicBezTo>
                <a:lnTo>
                  <a:pt x="2527620" y="10682"/>
                </a:lnTo>
                <a:cubicBezTo>
                  <a:pt x="2538913" y="3516"/>
                  <a:pt x="2552350" y="0"/>
                  <a:pt x="2566608" y="0"/>
                </a:cubicBezTo>
                <a:close/>
                <a:moveTo>
                  <a:pt x="1724068" y="0"/>
                </a:moveTo>
                <a:cubicBezTo>
                  <a:pt x="1738326" y="0"/>
                  <a:pt x="1751763" y="3516"/>
                  <a:pt x="1763056" y="10682"/>
                </a:cubicBezTo>
                <a:lnTo>
                  <a:pt x="1685080" y="10682"/>
                </a:lnTo>
                <a:cubicBezTo>
                  <a:pt x="1696373" y="3516"/>
                  <a:pt x="1709810" y="0"/>
                  <a:pt x="1724068" y="0"/>
                </a:cubicBezTo>
                <a:close/>
                <a:moveTo>
                  <a:pt x="881528" y="0"/>
                </a:moveTo>
                <a:cubicBezTo>
                  <a:pt x="895786" y="0"/>
                  <a:pt x="909223" y="3516"/>
                  <a:pt x="920516" y="10682"/>
                </a:cubicBezTo>
                <a:lnTo>
                  <a:pt x="842540" y="10682"/>
                </a:lnTo>
                <a:cubicBezTo>
                  <a:pt x="853833" y="3516"/>
                  <a:pt x="867270" y="0"/>
                  <a:pt x="881528" y="0"/>
                </a:cubicBezTo>
                <a:close/>
                <a:moveTo>
                  <a:pt x="38988" y="0"/>
                </a:moveTo>
                <a:cubicBezTo>
                  <a:pt x="53246" y="0"/>
                  <a:pt x="66683" y="3516"/>
                  <a:pt x="77976" y="10682"/>
                </a:cubicBezTo>
                <a:lnTo>
                  <a:pt x="0" y="10682"/>
                </a:lnTo>
                <a:cubicBezTo>
                  <a:pt x="11293" y="3516"/>
                  <a:pt x="24730" y="0"/>
                  <a:pt x="3898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10/9/2020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6" name="Group 525"/>
          <p:cNvGrpSpPr/>
          <p:nvPr/>
        </p:nvGrpSpPr>
        <p:grpSpPr>
          <a:xfrm>
            <a:off x="0" y="420256"/>
            <a:ext cx="12188952" cy="3795497"/>
            <a:chOff x="0" y="420256"/>
            <a:chExt cx="12188952" cy="3795497"/>
          </a:xfrm>
        </p:grpSpPr>
        <p:cxnSp>
          <p:nvCxnSpPr>
            <p:cNvPr id="527" name="Straight Connector 526"/>
            <p:cNvCxnSpPr/>
            <p:nvPr/>
          </p:nvCxnSpPr>
          <p:spPr>
            <a:xfrm>
              <a:off x="0" y="4215753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8" name="Straight Connector 527"/>
            <p:cNvCxnSpPr/>
            <p:nvPr/>
          </p:nvCxnSpPr>
          <p:spPr>
            <a:xfrm>
              <a:off x="0" y="3794032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9" name="Straight Connector 528"/>
            <p:cNvCxnSpPr/>
            <p:nvPr/>
          </p:nvCxnSpPr>
          <p:spPr>
            <a:xfrm>
              <a:off x="0" y="3372310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0" name="Straight Connector 529"/>
            <p:cNvCxnSpPr/>
            <p:nvPr/>
          </p:nvCxnSpPr>
          <p:spPr>
            <a:xfrm>
              <a:off x="0" y="2950588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1" name="Straight Connector 530"/>
            <p:cNvCxnSpPr/>
            <p:nvPr/>
          </p:nvCxnSpPr>
          <p:spPr>
            <a:xfrm>
              <a:off x="0" y="2528866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2" name="Straight Connector 531"/>
            <p:cNvCxnSpPr/>
            <p:nvPr/>
          </p:nvCxnSpPr>
          <p:spPr>
            <a:xfrm>
              <a:off x="0" y="2107144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3" name="Straight Connector 532"/>
            <p:cNvCxnSpPr/>
            <p:nvPr/>
          </p:nvCxnSpPr>
          <p:spPr>
            <a:xfrm>
              <a:off x="0" y="1685422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4" name="Straight Connector 533"/>
            <p:cNvCxnSpPr/>
            <p:nvPr/>
          </p:nvCxnSpPr>
          <p:spPr>
            <a:xfrm>
              <a:off x="0" y="1263700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5" name="Straight Connector 534"/>
            <p:cNvCxnSpPr/>
            <p:nvPr/>
          </p:nvCxnSpPr>
          <p:spPr>
            <a:xfrm>
              <a:off x="0" y="841978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6" name="Straight Connector 535"/>
            <p:cNvCxnSpPr/>
            <p:nvPr/>
          </p:nvCxnSpPr>
          <p:spPr>
            <a:xfrm>
              <a:off x="0" y="420256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7" name="Rectangle 379"/>
          <p:cNvSpPr/>
          <p:nvPr/>
        </p:nvSpPr>
        <p:spPr>
          <a:xfrm rot="18900000" flipV="1">
            <a:off x="9445819" y="-965459"/>
            <a:ext cx="13717" cy="6493220"/>
          </a:xfrm>
          <a:custGeom>
            <a:avLst/>
            <a:gdLst/>
            <a:ahLst/>
            <a:cxnLst/>
            <a:rect l="l" t="t" r="r" b="b"/>
            <a:pathLst>
              <a:path w="13717" h="6493220">
                <a:moveTo>
                  <a:pt x="1" y="6493220"/>
                </a:moveTo>
                <a:lnTo>
                  <a:pt x="13717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8" name="Rectangle 56"/>
          <p:cNvSpPr/>
          <p:nvPr/>
        </p:nvSpPr>
        <p:spPr>
          <a:xfrm>
            <a:off x="0" y="0"/>
            <a:ext cx="11816540" cy="4572004"/>
          </a:xfrm>
          <a:custGeom>
            <a:avLst/>
            <a:gdLst/>
            <a:ahLst/>
            <a:cxnLst/>
            <a:rect l="l" t="t" r="r" b="b"/>
            <a:pathLst>
              <a:path w="11816540" h="4572004">
                <a:moveTo>
                  <a:pt x="11802824" y="4"/>
                </a:moveTo>
                <a:lnTo>
                  <a:pt x="11816540" y="4"/>
                </a:lnTo>
                <a:lnTo>
                  <a:pt x="11816540" y="4572004"/>
                </a:lnTo>
                <a:lnTo>
                  <a:pt x="11802824" y="4572004"/>
                </a:lnTo>
                <a:close/>
                <a:moveTo>
                  <a:pt x="5901406" y="4"/>
                </a:moveTo>
                <a:lnTo>
                  <a:pt x="5915122" y="4"/>
                </a:lnTo>
                <a:lnTo>
                  <a:pt x="5915122" y="4572004"/>
                </a:lnTo>
                <a:lnTo>
                  <a:pt x="5901406" y="4572004"/>
                </a:lnTo>
                <a:close/>
                <a:moveTo>
                  <a:pt x="10959754" y="3"/>
                </a:moveTo>
                <a:lnTo>
                  <a:pt x="10973470" y="3"/>
                </a:lnTo>
                <a:lnTo>
                  <a:pt x="10973470" y="4572003"/>
                </a:lnTo>
                <a:lnTo>
                  <a:pt x="10959754" y="4572003"/>
                </a:lnTo>
                <a:close/>
                <a:moveTo>
                  <a:pt x="5058348" y="3"/>
                </a:moveTo>
                <a:lnTo>
                  <a:pt x="5072064" y="3"/>
                </a:lnTo>
                <a:lnTo>
                  <a:pt x="5072064" y="4572003"/>
                </a:lnTo>
                <a:lnTo>
                  <a:pt x="5058348" y="4572003"/>
                </a:lnTo>
                <a:close/>
                <a:moveTo>
                  <a:pt x="11381283" y="2"/>
                </a:moveTo>
                <a:lnTo>
                  <a:pt x="11394999" y="2"/>
                </a:lnTo>
                <a:lnTo>
                  <a:pt x="11394999" y="4572002"/>
                </a:lnTo>
                <a:lnTo>
                  <a:pt x="11381283" y="4572002"/>
                </a:lnTo>
                <a:close/>
                <a:moveTo>
                  <a:pt x="10538225" y="2"/>
                </a:moveTo>
                <a:lnTo>
                  <a:pt x="10551941" y="2"/>
                </a:lnTo>
                <a:lnTo>
                  <a:pt x="10551941" y="4572002"/>
                </a:lnTo>
                <a:lnTo>
                  <a:pt x="10538225" y="4572002"/>
                </a:lnTo>
                <a:close/>
                <a:moveTo>
                  <a:pt x="10116696" y="2"/>
                </a:moveTo>
                <a:lnTo>
                  <a:pt x="10130412" y="2"/>
                </a:lnTo>
                <a:lnTo>
                  <a:pt x="10130412" y="4572002"/>
                </a:lnTo>
                <a:lnTo>
                  <a:pt x="10116696" y="4572002"/>
                </a:lnTo>
                <a:close/>
                <a:moveTo>
                  <a:pt x="6322935" y="2"/>
                </a:moveTo>
                <a:lnTo>
                  <a:pt x="6336651" y="2"/>
                </a:lnTo>
                <a:lnTo>
                  <a:pt x="6336651" y="4572002"/>
                </a:lnTo>
                <a:lnTo>
                  <a:pt x="6322935" y="4572002"/>
                </a:lnTo>
                <a:close/>
                <a:moveTo>
                  <a:pt x="5479877" y="2"/>
                </a:moveTo>
                <a:lnTo>
                  <a:pt x="5493593" y="2"/>
                </a:lnTo>
                <a:lnTo>
                  <a:pt x="5493593" y="4572002"/>
                </a:lnTo>
                <a:lnTo>
                  <a:pt x="5479877" y="4572002"/>
                </a:lnTo>
                <a:close/>
                <a:moveTo>
                  <a:pt x="4636819" y="2"/>
                </a:moveTo>
                <a:lnTo>
                  <a:pt x="4650535" y="2"/>
                </a:lnTo>
                <a:lnTo>
                  <a:pt x="4650535" y="4572002"/>
                </a:lnTo>
                <a:lnTo>
                  <a:pt x="4636819" y="4572002"/>
                </a:lnTo>
                <a:close/>
                <a:moveTo>
                  <a:pt x="4215290" y="2"/>
                </a:moveTo>
                <a:lnTo>
                  <a:pt x="4229006" y="2"/>
                </a:lnTo>
                <a:lnTo>
                  <a:pt x="4229006" y="4572002"/>
                </a:lnTo>
                <a:lnTo>
                  <a:pt x="4215290" y="4572002"/>
                </a:lnTo>
                <a:close/>
                <a:moveTo>
                  <a:pt x="421529" y="2"/>
                </a:moveTo>
                <a:lnTo>
                  <a:pt x="435245" y="2"/>
                </a:lnTo>
                <a:lnTo>
                  <a:pt x="435245" y="4572002"/>
                </a:lnTo>
                <a:lnTo>
                  <a:pt x="421529" y="4572002"/>
                </a:lnTo>
                <a:close/>
                <a:moveTo>
                  <a:pt x="0" y="2"/>
                </a:moveTo>
                <a:lnTo>
                  <a:pt x="13716" y="2"/>
                </a:lnTo>
                <a:lnTo>
                  <a:pt x="13716" y="4572002"/>
                </a:lnTo>
                <a:lnTo>
                  <a:pt x="0" y="4572002"/>
                </a:lnTo>
                <a:close/>
                <a:moveTo>
                  <a:pt x="9273638" y="1"/>
                </a:moveTo>
                <a:lnTo>
                  <a:pt x="9287354" y="1"/>
                </a:lnTo>
                <a:lnTo>
                  <a:pt x="9287354" y="4572001"/>
                </a:lnTo>
                <a:lnTo>
                  <a:pt x="9273638" y="4572001"/>
                </a:lnTo>
                <a:close/>
                <a:moveTo>
                  <a:pt x="3372232" y="1"/>
                </a:moveTo>
                <a:lnTo>
                  <a:pt x="3385948" y="1"/>
                </a:lnTo>
                <a:lnTo>
                  <a:pt x="3385948" y="4572001"/>
                </a:lnTo>
                <a:lnTo>
                  <a:pt x="3372232" y="4572001"/>
                </a:lnTo>
                <a:close/>
                <a:moveTo>
                  <a:pt x="9695167" y="0"/>
                </a:moveTo>
                <a:lnTo>
                  <a:pt x="9708883" y="0"/>
                </a:lnTo>
                <a:lnTo>
                  <a:pt x="9708883" y="4572000"/>
                </a:lnTo>
                <a:lnTo>
                  <a:pt x="9695167" y="4572000"/>
                </a:lnTo>
                <a:close/>
                <a:moveTo>
                  <a:pt x="8852109" y="0"/>
                </a:moveTo>
                <a:lnTo>
                  <a:pt x="8865825" y="0"/>
                </a:lnTo>
                <a:lnTo>
                  <a:pt x="8865825" y="4572000"/>
                </a:lnTo>
                <a:lnTo>
                  <a:pt x="8852109" y="4572000"/>
                </a:lnTo>
                <a:close/>
                <a:moveTo>
                  <a:pt x="8430580" y="0"/>
                </a:moveTo>
                <a:lnTo>
                  <a:pt x="8444296" y="0"/>
                </a:lnTo>
                <a:lnTo>
                  <a:pt x="8444296" y="4572000"/>
                </a:lnTo>
                <a:lnTo>
                  <a:pt x="8430580" y="4572000"/>
                </a:lnTo>
                <a:close/>
                <a:moveTo>
                  <a:pt x="8009051" y="0"/>
                </a:moveTo>
                <a:lnTo>
                  <a:pt x="8022767" y="0"/>
                </a:lnTo>
                <a:lnTo>
                  <a:pt x="8022767" y="4572000"/>
                </a:lnTo>
                <a:lnTo>
                  <a:pt x="8009051" y="4572000"/>
                </a:lnTo>
                <a:close/>
                <a:moveTo>
                  <a:pt x="7587522" y="0"/>
                </a:moveTo>
                <a:lnTo>
                  <a:pt x="7601238" y="0"/>
                </a:lnTo>
                <a:lnTo>
                  <a:pt x="7601238" y="4572000"/>
                </a:lnTo>
                <a:lnTo>
                  <a:pt x="7587522" y="4572000"/>
                </a:lnTo>
                <a:close/>
                <a:moveTo>
                  <a:pt x="7165993" y="0"/>
                </a:moveTo>
                <a:lnTo>
                  <a:pt x="7179709" y="0"/>
                </a:lnTo>
                <a:lnTo>
                  <a:pt x="7179709" y="4572000"/>
                </a:lnTo>
                <a:lnTo>
                  <a:pt x="7165993" y="4572000"/>
                </a:lnTo>
                <a:close/>
                <a:moveTo>
                  <a:pt x="6744464" y="0"/>
                </a:moveTo>
                <a:lnTo>
                  <a:pt x="6758180" y="0"/>
                </a:lnTo>
                <a:lnTo>
                  <a:pt x="6758180" y="4572000"/>
                </a:lnTo>
                <a:lnTo>
                  <a:pt x="6744464" y="4572000"/>
                </a:lnTo>
                <a:close/>
                <a:moveTo>
                  <a:pt x="3793761" y="0"/>
                </a:moveTo>
                <a:lnTo>
                  <a:pt x="3807477" y="0"/>
                </a:lnTo>
                <a:lnTo>
                  <a:pt x="3807477" y="4572000"/>
                </a:lnTo>
                <a:lnTo>
                  <a:pt x="3793761" y="4572000"/>
                </a:lnTo>
                <a:close/>
                <a:moveTo>
                  <a:pt x="2950703" y="0"/>
                </a:moveTo>
                <a:lnTo>
                  <a:pt x="2964419" y="0"/>
                </a:lnTo>
                <a:lnTo>
                  <a:pt x="2964419" y="4572000"/>
                </a:lnTo>
                <a:lnTo>
                  <a:pt x="2950703" y="4572000"/>
                </a:lnTo>
                <a:close/>
                <a:moveTo>
                  <a:pt x="2529174" y="0"/>
                </a:moveTo>
                <a:lnTo>
                  <a:pt x="2542890" y="0"/>
                </a:lnTo>
                <a:lnTo>
                  <a:pt x="2542890" y="4572000"/>
                </a:lnTo>
                <a:lnTo>
                  <a:pt x="2529174" y="4572000"/>
                </a:lnTo>
                <a:close/>
                <a:moveTo>
                  <a:pt x="2107645" y="0"/>
                </a:moveTo>
                <a:lnTo>
                  <a:pt x="2121361" y="0"/>
                </a:lnTo>
                <a:lnTo>
                  <a:pt x="2121361" y="4572000"/>
                </a:lnTo>
                <a:lnTo>
                  <a:pt x="2107645" y="4572000"/>
                </a:lnTo>
                <a:close/>
                <a:moveTo>
                  <a:pt x="1686116" y="0"/>
                </a:moveTo>
                <a:lnTo>
                  <a:pt x="1699832" y="0"/>
                </a:lnTo>
                <a:lnTo>
                  <a:pt x="1699832" y="4572000"/>
                </a:lnTo>
                <a:lnTo>
                  <a:pt x="1686116" y="4572000"/>
                </a:lnTo>
                <a:close/>
                <a:moveTo>
                  <a:pt x="1264587" y="0"/>
                </a:moveTo>
                <a:lnTo>
                  <a:pt x="1278303" y="0"/>
                </a:lnTo>
                <a:lnTo>
                  <a:pt x="1278303" y="4572000"/>
                </a:lnTo>
                <a:lnTo>
                  <a:pt x="1264587" y="4572000"/>
                </a:lnTo>
                <a:close/>
                <a:moveTo>
                  <a:pt x="843058" y="0"/>
                </a:moveTo>
                <a:lnTo>
                  <a:pt x="856774" y="0"/>
                </a:lnTo>
                <a:lnTo>
                  <a:pt x="856774" y="4572000"/>
                </a:lnTo>
                <a:lnTo>
                  <a:pt x="843058" y="4572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9" name="Rectangle 87"/>
          <p:cNvSpPr/>
          <p:nvPr/>
        </p:nvSpPr>
        <p:spPr>
          <a:xfrm rot="2700000">
            <a:off x="2311242" y="-967047"/>
            <a:ext cx="13716" cy="6570294"/>
          </a:xfrm>
          <a:custGeom>
            <a:avLst/>
            <a:gdLst/>
            <a:ahLst/>
            <a:cxnLst/>
            <a:rect l="l" t="t" r="r" b="b"/>
            <a:pathLst>
              <a:path w="13716" h="6570294">
                <a:moveTo>
                  <a:pt x="0" y="6556578"/>
                </a:moveTo>
                <a:lnTo>
                  <a:pt x="13716" y="6570294"/>
                </a:lnTo>
                <a:lnTo>
                  <a:pt x="13716" y="6570294"/>
                </a:lnTo>
                <a:lnTo>
                  <a:pt x="0" y="6556578"/>
                </a:lnTo>
                <a:close/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0" name="Rectangle 88"/>
          <p:cNvSpPr/>
          <p:nvPr/>
        </p:nvSpPr>
        <p:spPr>
          <a:xfrm rot="2700000">
            <a:off x="3186527" y="-953751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1" name="Rectangle 89"/>
          <p:cNvSpPr/>
          <p:nvPr/>
        </p:nvSpPr>
        <p:spPr>
          <a:xfrm rot="2700000">
            <a:off x="4029713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7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2" name="Rectangle 90"/>
          <p:cNvSpPr/>
          <p:nvPr/>
        </p:nvSpPr>
        <p:spPr>
          <a:xfrm rot="2700000">
            <a:off x="4872899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3" name="Rectangle 91"/>
          <p:cNvSpPr/>
          <p:nvPr/>
        </p:nvSpPr>
        <p:spPr>
          <a:xfrm rot="2700000">
            <a:off x="5716086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13716"/>
                </a:moveTo>
                <a:lnTo>
                  <a:pt x="13716" y="0"/>
                </a:lnTo>
                <a:lnTo>
                  <a:pt x="13716" y="6465785"/>
                </a:lnTo>
                <a:lnTo>
                  <a:pt x="0" y="647950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4" name="Rectangle 92"/>
          <p:cNvSpPr/>
          <p:nvPr/>
        </p:nvSpPr>
        <p:spPr>
          <a:xfrm rot="2700000">
            <a:off x="6559272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5" name="Rectangle 93"/>
          <p:cNvSpPr/>
          <p:nvPr/>
        </p:nvSpPr>
        <p:spPr>
          <a:xfrm rot="2700000">
            <a:off x="7402457" y="-944051"/>
            <a:ext cx="13717" cy="6479502"/>
          </a:xfrm>
          <a:custGeom>
            <a:avLst/>
            <a:gdLst/>
            <a:ahLst/>
            <a:cxnLst/>
            <a:rect l="l" t="t" r="r" b="b"/>
            <a:pathLst>
              <a:path w="13717" h="6479502">
                <a:moveTo>
                  <a:pt x="0" y="13716"/>
                </a:moveTo>
                <a:lnTo>
                  <a:pt x="13717" y="0"/>
                </a:lnTo>
                <a:lnTo>
                  <a:pt x="13716" y="6465787"/>
                </a:lnTo>
                <a:lnTo>
                  <a:pt x="1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6" name="Rectangle 94"/>
          <p:cNvSpPr/>
          <p:nvPr/>
        </p:nvSpPr>
        <p:spPr>
          <a:xfrm rot="2700000">
            <a:off x="8245644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7" name="Rectangle 95"/>
          <p:cNvSpPr/>
          <p:nvPr/>
        </p:nvSpPr>
        <p:spPr>
          <a:xfrm rot="2700000">
            <a:off x="9088831" y="-953750"/>
            <a:ext cx="13717" cy="6479503"/>
          </a:xfrm>
          <a:custGeom>
            <a:avLst/>
            <a:gdLst/>
            <a:ahLst/>
            <a:cxnLst/>
            <a:rect l="l" t="t" r="r" b="b"/>
            <a:pathLst>
              <a:path w="13717" h="6479503">
                <a:moveTo>
                  <a:pt x="13717" y="0"/>
                </a:moveTo>
                <a:lnTo>
                  <a:pt x="13716" y="6465787"/>
                </a:lnTo>
                <a:lnTo>
                  <a:pt x="0" y="6479503"/>
                </a:lnTo>
                <a:lnTo>
                  <a:pt x="1" y="1371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8" name="Rectangle 96"/>
          <p:cNvSpPr/>
          <p:nvPr/>
        </p:nvSpPr>
        <p:spPr>
          <a:xfrm rot="2700000">
            <a:off x="9912896" y="-907596"/>
            <a:ext cx="13716" cy="6425429"/>
          </a:xfrm>
          <a:custGeom>
            <a:avLst/>
            <a:gdLst/>
            <a:ahLst/>
            <a:cxnLst/>
            <a:rect l="l" t="t" r="r" b="b"/>
            <a:pathLst>
              <a:path w="13716" h="6425429">
                <a:moveTo>
                  <a:pt x="0" y="0"/>
                </a:moveTo>
                <a:lnTo>
                  <a:pt x="13716" y="13717"/>
                </a:lnTo>
                <a:lnTo>
                  <a:pt x="13716" y="6411713"/>
                </a:lnTo>
                <a:lnTo>
                  <a:pt x="0" y="642542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9" name="Rectangle 97"/>
          <p:cNvSpPr/>
          <p:nvPr/>
        </p:nvSpPr>
        <p:spPr>
          <a:xfrm rot="2700000">
            <a:off x="10334491" y="110221"/>
            <a:ext cx="13717" cy="5232981"/>
          </a:xfrm>
          <a:custGeom>
            <a:avLst/>
            <a:gdLst/>
            <a:ahLst/>
            <a:cxnLst/>
            <a:rect l="l" t="t" r="r" b="b"/>
            <a:pathLst>
              <a:path w="13717" h="5232981">
                <a:moveTo>
                  <a:pt x="0" y="0"/>
                </a:moveTo>
                <a:lnTo>
                  <a:pt x="13717" y="13716"/>
                </a:lnTo>
                <a:lnTo>
                  <a:pt x="13717" y="5219264"/>
                </a:lnTo>
                <a:lnTo>
                  <a:pt x="1" y="523298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0" name="Rectangle 98"/>
          <p:cNvSpPr/>
          <p:nvPr/>
        </p:nvSpPr>
        <p:spPr>
          <a:xfrm rot="2700000">
            <a:off x="10756084" y="1128037"/>
            <a:ext cx="13716" cy="4040537"/>
          </a:xfrm>
          <a:custGeom>
            <a:avLst/>
            <a:gdLst/>
            <a:ahLst/>
            <a:cxnLst/>
            <a:rect l="l" t="t" r="r" b="b"/>
            <a:pathLst>
              <a:path w="13716" h="4040537">
                <a:moveTo>
                  <a:pt x="0" y="0"/>
                </a:moveTo>
                <a:lnTo>
                  <a:pt x="13716" y="13716"/>
                </a:lnTo>
                <a:lnTo>
                  <a:pt x="13715" y="4026822"/>
                </a:lnTo>
                <a:lnTo>
                  <a:pt x="1" y="404053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1" name="Rectangle 99"/>
          <p:cNvSpPr/>
          <p:nvPr/>
        </p:nvSpPr>
        <p:spPr>
          <a:xfrm rot="2700000">
            <a:off x="11177678" y="2145853"/>
            <a:ext cx="13716" cy="2848091"/>
          </a:xfrm>
          <a:custGeom>
            <a:avLst/>
            <a:gdLst/>
            <a:ahLst/>
            <a:cxnLst/>
            <a:rect l="l" t="t" r="r" b="b"/>
            <a:pathLst>
              <a:path w="13716" h="2848091">
                <a:moveTo>
                  <a:pt x="0" y="0"/>
                </a:moveTo>
                <a:lnTo>
                  <a:pt x="13716" y="13716"/>
                </a:lnTo>
                <a:lnTo>
                  <a:pt x="13715" y="2834375"/>
                </a:lnTo>
                <a:lnTo>
                  <a:pt x="0" y="284809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2" name="Rectangle 100"/>
          <p:cNvSpPr/>
          <p:nvPr/>
        </p:nvSpPr>
        <p:spPr>
          <a:xfrm rot="2700000">
            <a:off x="11599272" y="3163669"/>
            <a:ext cx="13715" cy="1655644"/>
          </a:xfrm>
          <a:custGeom>
            <a:avLst/>
            <a:gdLst/>
            <a:ahLst/>
            <a:cxnLst/>
            <a:rect l="l" t="t" r="r" b="b"/>
            <a:pathLst>
              <a:path w="13715" h="1655644">
                <a:moveTo>
                  <a:pt x="0" y="0"/>
                </a:moveTo>
                <a:lnTo>
                  <a:pt x="13715" y="13716"/>
                </a:lnTo>
                <a:lnTo>
                  <a:pt x="13715" y="1641929"/>
                </a:lnTo>
                <a:lnTo>
                  <a:pt x="0" y="1655644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3" name="Rectangle 101"/>
          <p:cNvSpPr/>
          <p:nvPr/>
        </p:nvSpPr>
        <p:spPr>
          <a:xfrm rot="2700000">
            <a:off x="12020868" y="4181493"/>
            <a:ext cx="13715" cy="463189"/>
          </a:xfrm>
          <a:custGeom>
            <a:avLst/>
            <a:gdLst/>
            <a:ahLst/>
            <a:cxnLst/>
            <a:rect l="l" t="t" r="r" b="b"/>
            <a:pathLst>
              <a:path w="13715" h="463189">
                <a:moveTo>
                  <a:pt x="1" y="0"/>
                </a:moveTo>
                <a:lnTo>
                  <a:pt x="13715" y="13716"/>
                </a:lnTo>
                <a:lnTo>
                  <a:pt x="13715" y="449474"/>
                </a:lnTo>
                <a:lnTo>
                  <a:pt x="0" y="46318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4" name="Rectangle 102"/>
          <p:cNvSpPr/>
          <p:nvPr/>
        </p:nvSpPr>
        <p:spPr>
          <a:xfrm rot="2700000">
            <a:off x="203277" y="-93899"/>
            <a:ext cx="13716" cy="608068"/>
          </a:xfrm>
          <a:custGeom>
            <a:avLst/>
            <a:gdLst/>
            <a:ahLst/>
            <a:cxnLst/>
            <a:rect l="l" t="t" r="r" b="b"/>
            <a:pathLst>
              <a:path w="13716" h="608068">
                <a:moveTo>
                  <a:pt x="0" y="13716"/>
                </a:moveTo>
                <a:lnTo>
                  <a:pt x="13716" y="0"/>
                </a:lnTo>
                <a:lnTo>
                  <a:pt x="13716" y="608068"/>
                </a:lnTo>
                <a:lnTo>
                  <a:pt x="0" y="59435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5" name="Rectangle 103"/>
          <p:cNvSpPr/>
          <p:nvPr/>
        </p:nvSpPr>
        <p:spPr>
          <a:xfrm rot="2700000">
            <a:off x="624870" y="-268529"/>
            <a:ext cx="13716" cy="1800514"/>
          </a:xfrm>
          <a:custGeom>
            <a:avLst/>
            <a:gdLst/>
            <a:ahLst/>
            <a:cxnLst/>
            <a:rect l="l" t="t" r="r" b="b"/>
            <a:pathLst>
              <a:path w="13716" h="1800514">
                <a:moveTo>
                  <a:pt x="0" y="13716"/>
                </a:moveTo>
                <a:lnTo>
                  <a:pt x="13716" y="0"/>
                </a:lnTo>
                <a:lnTo>
                  <a:pt x="13716" y="1800514"/>
                </a:lnTo>
                <a:lnTo>
                  <a:pt x="0" y="178679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6" name="Rectangle 104"/>
          <p:cNvSpPr/>
          <p:nvPr/>
        </p:nvSpPr>
        <p:spPr>
          <a:xfrm rot="2700000">
            <a:off x="1046463" y="-443158"/>
            <a:ext cx="13716" cy="2992958"/>
          </a:xfrm>
          <a:custGeom>
            <a:avLst/>
            <a:gdLst/>
            <a:ahLst/>
            <a:cxnLst/>
            <a:rect l="l" t="t" r="r" b="b"/>
            <a:pathLst>
              <a:path w="13716" h="2992958">
                <a:moveTo>
                  <a:pt x="0" y="13716"/>
                </a:moveTo>
                <a:lnTo>
                  <a:pt x="13716" y="0"/>
                </a:lnTo>
                <a:lnTo>
                  <a:pt x="13716" y="2992958"/>
                </a:lnTo>
                <a:lnTo>
                  <a:pt x="0" y="297924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7" name="Rectangle 105"/>
          <p:cNvSpPr/>
          <p:nvPr/>
        </p:nvSpPr>
        <p:spPr>
          <a:xfrm rot="2700000">
            <a:off x="1468056" y="-617788"/>
            <a:ext cx="13716" cy="4185404"/>
          </a:xfrm>
          <a:custGeom>
            <a:avLst/>
            <a:gdLst/>
            <a:ahLst/>
            <a:cxnLst/>
            <a:rect l="l" t="t" r="r" b="b"/>
            <a:pathLst>
              <a:path w="13716" h="4185404">
                <a:moveTo>
                  <a:pt x="0" y="13716"/>
                </a:moveTo>
                <a:lnTo>
                  <a:pt x="13716" y="0"/>
                </a:lnTo>
                <a:lnTo>
                  <a:pt x="13716" y="4185404"/>
                </a:lnTo>
                <a:lnTo>
                  <a:pt x="0" y="417168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8" name="Rectangle 106"/>
          <p:cNvSpPr/>
          <p:nvPr/>
        </p:nvSpPr>
        <p:spPr>
          <a:xfrm rot="2700000">
            <a:off x="1889649" y="-792416"/>
            <a:ext cx="13716" cy="5377849"/>
          </a:xfrm>
          <a:custGeom>
            <a:avLst/>
            <a:gdLst/>
            <a:ahLst/>
            <a:cxnLst/>
            <a:rect l="l" t="t" r="r" b="b"/>
            <a:pathLst>
              <a:path w="13716" h="5377849">
                <a:moveTo>
                  <a:pt x="0" y="13716"/>
                </a:moveTo>
                <a:lnTo>
                  <a:pt x="13716" y="0"/>
                </a:lnTo>
                <a:lnTo>
                  <a:pt x="13716" y="5377849"/>
                </a:lnTo>
                <a:lnTo>
                  <a:pt x="0" y="536413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9" name="Rectangle 148"/>
          <p:cNvSpPr/>
          <p:nvPr/>
        </p:nvSpPr>
        <p:spPr>
          <a:xfrm rot="18900000" flipV="1">
            <a:off x="2070569" y="-450209"/>
            <a:ext cx="13716" cy="5889566"/>
          </a:xfrm>
          <a:custGeom>
            <a:avLst/>
            <a:gdLst/>
            <a:ahLst/>
            <a:cxnLst/>
            <a:rect l="l" t="t" r="r" b="b"/>
            <a:pathLst>
              <a:path w="13716" h="5889566">
                <a:moveTo>
                  <a:pt x="13716" y="5889566"/>
                </a:moveTo>
                <a:lnTo>
                  <a:pt x="13716" y="0"/>
                </a:lnTo>
                <a:lnTo>
                  <a:pt x="0" y="13716"/>
                </a:lnTo>
                <a:lnTo>
                  <a:pt x="0" y="587585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0" name="Rectangle 323"/>
          <p:cNvSpPr/>
          <p:nvPr/>
        </p:nvSpPr>
        <p:spPr>
          <a:xfrm rot="18900000" flipV="1">
            <a:off x="1648976" y="567610"/>
            <a:ext cx="13716" cy="4697119"/>
          </a:xfrm>
          <a:custGeom>
            <a:avLst/>
            <a:gdLst/>
            <a:ahLst/>
            <a:cxnLst/>
            <a:rect l="l" t="t" r="r" b="b"/>
            <a:pathLst>
              <a:path w="13716" h="4697119">
                <a:moveTo>
                  <a:pt x="13716" y="4697119"/>
                </a:moveTo>
                <a:lnTo>
                  <a:pt x="13716" y="0"/>
                </a:lnTo>
                <a:lnTo>
                  <a:pt x="0" y="13716"/>
                </a:lnTo>
                <a:lnTo>
                  <a:pt x="0" y="46834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1" name="Rectangle 324"/>
          <p:cNvSpPr/>
          <p:nvPr/>
        </p:nvSpPr>
        <p:spPr>
          <a:xfrm rot="18900000" flipV="1">
            <a:off x="1227383" y="1585424"/>
            <a:ext cx="13716" cy="3504674"/>
          </a:xfrm>
          <a:custGeom>
            <a:avLst/>
            <a:gdLst/>
            <a:ahLst/>
            <a:cxnLst/>
            <a:rect l="l" t="t" r="r" b="b"/>
            <a:pathLst>
              <a:path w="13716" h="3504674">
                <a:moveTo>
                  <a:pt x="13716" y="3504674"/>
                </a:moveTo>
                <a:lnTo>
                  <a:pt x="13716" y="0"/>
                </a:lnTo>
                <a:lnTo>
                  <a:pt x="0" y="13716"/>
                </a:lnTo>
                <a:lnTo>
                  <a:pt x="0" y="349095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2" name="Rectangle 325"/>
          <p:cNvSpPr/>
          <p:nvPr/>
        </p:nvSpPr>
        <p:spPr>
          <a:xfrm rot="18900000" flipV="1">
            <a:off x="805790" y="2603242"/>
            <a:ext cx="13716" cy="2312226"/>
          </a:xfrm>
          <a:custGeom>
            <a:avLst/>
            <a:gdLst/>
            <a:ahLst/>
            <a:cxnLst/>
            <a:rect l="l" t="t" r="r" b="b"/>
            <a:pathLst>
              <a:path w="13716" h="2312226">
                <a:moveTo>
                  <a:pt x="13716" y="2312226"/>
                </a:moveTo>
                <a:lnTo>
                  <a:pt x="13716" y="0"/>
                </a:lnTo>
                <a:lnTo>
                  <a:pt x="0" y="13716"/>
                </a:lnTo>
                <a:lnTo>
                  <a:pt x="0" y="229851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3" name="Rectangle 326"/>
          <p:cNvSpPr/>
          <p:nvPr/>
        </p:nvSpPr>
        <p:spPr>
          <a:xfrm rot="18900000" flipV="1">
            <a:off x="384198" y="3621057"/>
            <a:ext cx="13716" cy="1119782"/>
          </a:xfrm>
          <a:custGeom>
            <a:avLst/>
            <a:gdLst/>
            <a:ahLst/>
            <a:cxnLst/>
            <a:rect l="l" t="t" r="r" b="b"/>
            <a:pathLst>
              <a:path w="13716" h="1119782">
                <a:moveTo>
                  <a:pt x="13716" y="1119782"/>
                </a:moveTo>
                <a:lnTo>
                  <a:pt x="13716" y="0"/>
                </a:lnTo>
                <a:lnTo>
                  <a:pt x="0" y="13716"/>
                </a:lnTo>
                <a:lnTo>
                  <a:pt x="0" y="110606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4" name="Rectangle 371"/>
          <p:cNvSpPr/>
          <p:nvPr/>
        </p:nvSpPr>
        <p:spPr>
          <a:xfrm rot="18900000" flipV="1">
            <a:off x="2705180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5" name="Rectangle 373"/>
          <p:cNvSpPr/>
          <p:nvPr/>
        </p:nvSpPr>
        <p:spPr>
          <a:xfrm rot="18900000" flipV="1">
            <a:off x="4391552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5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6" name="Rectangle 375"/>
          <p:cNvSpPr/>
          <p:nvPr/>
        </p:nvSpPr>
        <p:spPr>
          <a:xfrm rot="18900000" flipV="1">
            <a:off x="6077925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6479501"/>
                </a:moveTo>
                <a:lnTo>
                  <a:pt x="13716" y="6465785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7" name="Rectangle 376"/>
          <p:cNvSpPr/>
          <p:nvPr/>
        </p:nvSpPr>
        <p:spPr>
          <a:xfrm rot="18900000" flipV="1">
            <a:off x="6916261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7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8" name="Rectangle 377"/>
          <p:cNvSpPr/>
          <p:nvPr/>
        </p:nvSpPr>
        <p:spPr>
          <a:xfrm rot="18900000" flipV="1">
            <a:off x="7759447" y="-965458"/>
            <a:ext cx="13717" cy="6493219"/>
          </a:xfrm>
          <a:custGeom>
            <a:avLst/>
            <a:gdLst/>
            <a:ahLst/>
            <a:cxnLst/>
            <a:rect l="l" t="t" r="r" b="b"/>
            <a:pathLst>
              <a:path w="13717" h="6493219">
                <a:moveTo>
                  <a:pt x="0" y="6493219"/>
                </a:moveTo>
                <a:lnTo>
                  <a:pt x="13716" y="6479502"/>
                </a:lnTo>
                <a:lnTo>
                  <a:pt x="13717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9" name="Rectangle 378"/>
          <p:cNvSpPr/>
          <p:nvPr/>
        </p:nvSpPr>
        <p:spPr>
          <a:xfrm rot="18900000" flipV="1">
            <a:off x="8602633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6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0" name="Rectangle 138"/>
          <p:cNvSpPr/>
          <p:nvPr/>
        </p:nvSpPr>
        <p:spPr>
          <a:xfrm rot="18900000" flipV="1">
            <a:off x="10088968" y="-882602"/>
            <a:ext cx="13716" cy="5927431"/>
          </a:xfrm>
          <a:custGeom>
            <a:avLst/>
            <a:gdLst/>
            <a:ahLst/>
            <a:cxnLst/>
            <a:rect l="l" t="t" r="r" b="b"/>
            <a:pathLst>
              <a:path w="13716" h="5927431">
                <a:moveTo>
                  <a:pt x="0" y="5927431"/>
                </a:moveTo>
                <a:lnTo>
                  <a:pt x="13715" y="5913716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1" name="Rectangle 139"/>
          <p:cNvSpPr/>
          <p:nvPr/>
        </p:nvSpPr>
        <p:spPr>
          <a:xfrm rot="18900000" flipV="1">
            <a:off x="10510562" y="-707971"/>
            <a:ext cx="13716" cy="4734985"/>
          </a:xfrm>
          <a:custGeom>
            <a:avLst/>
            <a:gdLst/>
            <a:ahLst/>
            <a:cxnLst/>
            <a:rect l="l" t="t" r="r" b="b"/>
            <a:pathLst>
              <a:path w="13716" h="4734985">
                <a:moveTo>
                  <a:pt x="0" y="4734985"/>
                </a:moveTo>
                <a:lnTo>
                  <a:pt x="13715" y="4721270"/>
                </a:lnTo>
                <a:lnTo>
                  <a:pt x="13716" y="1371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2" name="Rectangle 140"/>
          <p:cNvSpPr/>
          <p:nvPr/>
        </p:nvSpPr>
        <p:spPr>
          <a:xfrm rot="18900000" flipV="1">
            <a:off x="10932155" y="-533342"/>
            <a:ext cx="13716" cy="3542540"/>
          </a:xfrm>
          <a:custGeom>
            <a:avLst/>
            <a:gdLst/>
            <a:ahLst/>
            <a:cxnLst/>
            <a:rect l="l" t="t" r="r" b="b"/>
            <a:pathLst>
              <a:path w="13716" h="3542540">
                <a:moveTo>
                  <a:pt x="0" y="3542540"/>
                </a:moveTo>
                <a:lnTo>
                  <a:pt x="13715" y="3528825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3" name="Rectangle 141"/>
          <p:cNvSpPr/>
          <p:nvPr/>
        </p:nvSpPr>
        <p:spPr>
          <a:xfrm rot="18900000" flipV="1">
            <a:off x="11353748" y="-358712"/>
            <a:ext cx="13716" cy="2350095"/>
          </a:xfrm>
          <a:custGeom>
            <a:avLst/>
            <a:gdLst/>
            <a:ahLst/>
            <a:cxnLst/>
            <a:rect l="l" t="t" r="r" b="b"/>
            <a:pathLst>
              <a:path w="13716" h="2350095">
                <a:moveTo>
                  <a:pt x="0" y="2350095"/>
                </a:moveTo>
                <a:lnTo>
                  <a:pt x="13715" y="2336380"/>
                </a:lnTo>
                <a:lnTo>
                  <a:pt x="13716" y="1371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4" name="Rectangle 142"/>
          <p:cNvSpPr/>
          <p:nvPr/>
        </p:nvSpPr>
        <p:spPr>
          <a:xfrm rot="18900000" flipV="1">
            <a:off x="11775341" y="-184083"/>
            <a:ext cx="13716" cy="1157650"/>
          </a:xfrm>
          <a:custGeom>
            <a:avLst/>
            <a:gdLst/>
            <a:ahLst/>
            <a:cxnLst/>
            <a:rect l="l" t="t" r="r" b="b"/>
            <a:pathLst>
              <a:path w="13716" h="1157650">
                <a:moveTo>
                  <a:pt x="0" y="1157650"/>
                </a:moveTo>
                <a:lnTo>
                  <a:pt x="13716" y="1143934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5" name="Rectangle 372"/>
          <p:cNvSpPr/>
          <p:nvPr/>
        </p:nvSpPr>
        <p:spPr>
          <a:xfrm rot="18900000" flipV="1">
            <a:off x="3543517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0" y="6493219"/>
                </a:moveTo>
                <a:lnTo>
                  <a:pt x="13716" y="6479503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6" name="Rectangle 374"/>
          <p:cNvSpPr/>
          <p:nvPr/>
        </p:nvSpPr>
        <p:spPr>
          <a:xfrm rot="18900000" flipV="1">
            <a:off x="5229889" y="-965458"/>
            <a:ext cx="13716" cy="6493220"/>
          </a:xfrm>
          <a:custGeom>
            <a:avLst/>
            <a:gdLst/>
            <a:ahLst/>
            <a:cxnLst/>
            <a:rect l="l" t="t" r="r" b="b"/>
            <a:pathLst>
              <a:path w="13716" h="6493220">
                <a:moveTo>
                  <a:pt x="0" y="6493220"/>
                </a:moveTo>
                <a:lnTo>
                  <a:pt x="13716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7" name="Teardrop 3"/>
          <p:cNvSpPr/>
          <p:nvPr/>
        </p:nvSpPr>
        <p:spPr>
          <a:xfrm rot="5400000" flipH="1" flipV="1">
            <a:off x="64427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8" name="Teardrop 3"/>
          <p:cNvSpPr/>
          <p:nvPr/>
        </p:nvSpPr>
        <p:spPr>
          <a:xfrm rot="5400000" flipH="1" flipV="1">
            <a:off x="-148774" y="258315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1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6" y="223846"/>
                </a:cubicBezTo>
                <a:lnTo>
                  <a:pt x="221347" y="232509"/>
                </a:lnTo>
                <a:cubicBezTo>
                  <a:pt x="224389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0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1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4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8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1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9" name="Teardrop 3"/>
          <p:cNvSpPr/>
          <p:nvPr/>
        </p:nvSpPr>
        <p:spPr>
          <a:xfrm rot="5400000" flipH="1" flipV="1">
            <a:off x="13875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0" name="Teardrop 3"/>
          <p:cNvSpPr/>
          <p:nvPr/>
        </p:nvSpPr>
        <p:spPr>
          <a:xfrm rot="5400000" flipH="1" flipV="1">
            <a:off x="22300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1" name="Teardrop 3"/>
          <p:cNvSpPr/>
          <p:nvPr/>
        </p:nvSpPr>
        <p:spPr>
          <a:xfrm rot="5400000" flipH="1" flipV="1">
            <a:off x="30726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2" name="Teardrop 3"/>
          <p:cNvSpPr/>
          <p:nvPr/>
        </p:nvSpPr>
        <p:spPr>
          <a:xfrm rot="5400000" flipH="1" flipV="1">
            <a:off x="39151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3" name="Teardrop 3"/>
          <p:cNvSpPr/>
          <p:nvPr/>
        </p:nvSpPr>
        <p:spPr>
          <a:xfrm rot="5400000" flipH="1" flipV="1">
            <a:off x="47576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4" name="Teardrop 3"/>
          <p:cNvSpPr/>
          <p:nvPr/>
        </p:nvSpPr>
        <p:spPr>
          <a:xfrm rot="5400000" flipH="1" flipV="1">
            <a:off x="56002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5" name="Teardrop 3"/>
          <p:cNvSpPr/>
          <p:nvPr/>
        </p:nvSpPr>
        <p:spPr>
          <a:xfrm rot="5400000" flipH="1" flipV="1">
            <a:off x="81278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6" name="Teardrop 3"/>
          <p:cNvSpPr/>
          <p:nvPr/>
        </p:nvSpPr>
        <p:spPr>
          <a:xfrm rot="5400000" flipH="1" flipV="1">
            <a:off x="72853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7" name="Teardrop 3"/>
          <p:cNvSpPr/>
          <p:nvPr/>
        </p:nvSpPr>
        <p:spPr>
          <a:xfrm rot="5400000" flipH="1" flipV="1">
            <a:off x="98129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8" name="Teardrop 3"/>
          <p:cNvSpPr/>
          <p:nvPr/>
        </p:nvSpPr>
        <p:spPr>
          <a:xfrm rot="5400000" flipH="1" flipV="1">
            <a:off x="89703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9" name="Teardrop 3"/>
          <p:cNvSpPr/>
          <p:nvPr/>
        </p:nvSpPr>
        <p:spPr>
          <a:xfrm rot="5400000" flipH="1" flipV="1">
            <a:off x="11498011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0" name="Teardrop 3"/>
          <p:cNvSpPr/>
          <p:nvPr/>
        </p:nvSpPr>
        <p:spPr>
          <a:xfrm rot="5400000" flipH="1" flipV="1">
            <a:off x="106554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1" name="Teardrop 3"/>
          <p:cNvSpPr/>
          <p:nvPr/>
        </p:nvSpPr>
        <p:spPr>
          <a:xfrm rot="5400000" flipH="1" flipV="1">
            <a:off x="5449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2" name="Oval 591"/>
          <p:cNvSpPr/>
          <p:nvPr/>
        </p:nvSpPr>
        <p:spPr>
          <a:xfrm>
            <a:off x="66645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3" name="Oval 167"/>
          <p:cNvSpPr/>
          <p:nvPr/>
        </p:nvSpPr>
        <p:spPr>
          <a:xfrm>
            <a:off x="0" y="331699"/>
            <a:ext cx="93942" cy="4240302"/>
          </a:xfrm>
          <a:custGeom>
            <a:avLst/>
            <a:gdLst/>
            <a:ahLst/>
            <a:cxnLst/>
            <a:rect l="l" t="t" r="r" b="b"/>
            <a:pathLst>
              <a:path w="93942" h="4240302">
                <a:moveTo>
                  <a:pt x="9066" y="4229620"/>
                </a:moveTo>
                <a:cubicBezTo>
                  <a:pt x="23324" y="4229620"/>
                  <a:pt x="36761" y="4233136"/>
                  <a:pt x="48054" y="4240302"/>
                </a:cubicBezTo>
                <a:lnTo>
                  <a:pt x="0" y="4240302"/>
                </a:lnTo>
                <a:lnTo>
                  <a:pt x="0" y="4231451"/>
                </a:lnTo>
                <a:cubicBezTo>
                  <a:pt x="2881" y="4229788"/>
                  <a:pt x="5954" y="4229620"/>
                  <a:pt x="9066" y="4229620"/>
                </a:cubicBezTo>
                <a:close/>
                <a:moveTo>
                  <a:pt x="9066" y="3380947"/>
                </a:moveTo>
                <a:cubicBezTo>
                  <a:pt x="55942" y="3380947"/>
                  <a:pt x="93942" y="3418947"/>
                  <a:pt x="93942" y="3465822"/>
                </a:cubicBezTo>
                <a:cubicBezTo>
                  <a:pt x="93942" y="3512697"/>
                  <a:pt x="55942" y="3550697"/>
                  <a:pt x="9066" y="3550697"/>
                </a:cubicBezTo>
                <a:lnTo>
                  <a:pt x="0" y="3548867"/>
                </a:lnTo>
                <a:lnTo>
                  <a:pt x="0" y="3382777"/>
                </a:lnTo>
                <a:cubicBezTo>
                  <a:pt x="2881" y="3381115"/>
                  <a:pt x="5954" y="3380947"/>
                  <a:pt x="9066" y="3380947"/>
                </a:cubicBezTo>
                <a:close/>
                <a:moveTo>
                  <a:pt x="9066" y="2536768"/>
                </a:moveTo>
                <a:cubicBezTo>
                  <a:pt x="55942" y="2536768"/>
                  <a:pt x="93942" y="2574768"/>
                  <a:pt x="93942" y="2621643"/>
                </a:cubicBezTo>
                <a:cubicBezTo>
                  <a:pt x="93942" y="2668518"/>
                  <a:pt x="55942" y="2706518"/>
                  <a:pt x="9066" y="2706518"/>
                </a:cubicBezTo>
                <a:lnTo>
                  <a:pt x="0" y="2704688"/>
                </a:lnTo>
                <a:lnTo>
                  <a:pt x="0" y="2538598"/>
                </a:lnTo>
                <a:cubicBezTo>
                  <a:pt x="2881" y="2536936"/>
                  <a:pt x="5954" y="2536768"/>
                  <a:pt x="9066" y="2536768"/>
                </a:cubicBezTo>
                <a:close/>
                <a:moveTo>
                  <a:pt x="9066" y="1688095"/>
                </a:moveTo>
                <a:cubicBezTo>
                  <a:pt x="55942" y="1688095"/>
                  <a:pt x="93942" y="1726095"/>
                  <a:pt x="93942" y="1772970"/>
                </a:cubicBezTo>
                <a:cubicBezTo>
                  <a:pt x="93942" y="1819845"/>
                  <a:pt x="55942" y="1857845"/>
                  <a:pt x="9066" y="1857845"/>
                </a:cubicBezTo>
                <a:lnTo>
                  <a:pt x="0" y="1856015"/>
                </a:lnTo>
                <a:lnTo>
                  <a:pt x="0" y="1689925"/>
                </a:lnTo>
                <a:cubicBezTo>
                  <a:pt x="2881" y="1688263"/>
                  <a:pt x="5954" y="1688095"/>
                  <a:pt x="9066" y="1688095"/>
                </a:cubicBezTo>
                <a:close/>
                <a:moveTo>
                  <a:pt x="9066" y="845498"/>
                </a:moveTo>
                <a:cubicBezTo>
                  <a:pt x="55942" y="845498"/>
                  <a:pt x="93942" y="883498"/>
                  <a:pt x="93942" y="930373"/>
                </a:cubicBezTo>
                <a:cubicBezTo>
                  <a:pt x="93942" y="977248"/>
                  <a:pt x="55942" y="1015248"/>
                  <a:pt x="9066" y="1015248"/>
                </a:cubicBezTo>
                <a:lnTo>
                  <a:pt x="0" y="1013418"/>
                </a:lnTo>
                <a:lnTo>
                  <a:pt x="0" y="847328"/>
                </a:lnTo>
                <a:cubicBezTo>
                  <a:pt x="2881" y="845666"/>
                  <a:pt x="5954" y="845498"/>
                  <a:pt x="9066" y="845498"/>
                </a:cubicBezTo>
                <a:close/>
                <a:moveTo>
                  <a:pt x="9066" y="0"/>
                </a:moveTo>
                <a:cubicBezTo>
                  <a:pt x="55942" y="0"/>
                  <a:pt x="93942" y="38000"/>
                  <a:pt x="93942" y="84875"/>
                </a:cubicBezTo>
                <a:cubicBezTo>
                  <a:pt x="93942" y="131750"/>
                  <a:pt x="55942" y="169750"/>
                  <a:pt x="9066" y="169750"/>
                </a:cubicBezTo>
                <a:lnTo>
                  <a:pt x="0" y="167920"/>
                </a:lnTo>
                <a:lnTo>
                  <a:pt x="0" y="1830"/>
                </a:lnTo>
                <a:cubicBezTo>
                  <a:pt x="2881" y="167"/>
                  <a:pt x="5954" y="0"/>
                  <a:pt x="906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4" name="Oval 593"/>
          <p:cNvSpPr/>
          <p:nvPr/>
        </p:nvSpPr>
        <p:spPr>
          <a:xfrm>
            <a:off x="7667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5" name="Oval 594"/>
          <p:cNvSpPr/>
          <p:nvPr/>
        </p:nvSpPr>
        <p:spPr>
          <a:xfrm>
            <a:off x="16092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6" name="Oval 595"/>
          <p:cNvSpPr/>
          <p:nvPr/>
        </p:nvSpPr>
        <p:spPr>
          <a:xfrm>
            <a:off x="24518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7" name="Oval 596"/>
          <p:cNvSpPr/>
          <p:nvPr/>
        </p:nvSpPr>
        <p:spPr>
          <a:xfrm>
            <a:off x="32943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8" name="Oval 597"/>
          <p:cNvSpPr/>
          <p:nvPr/>
        </p:nvSpPr>
        <p:spPr>
          <a:xfrm>
            <a:off x="41368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9" name="Oval 598"/>
          <p:cNvSpPr/>
          <p:nvPr/>
        </p:nvSpPr>
        <p:spPr>
          <a:xfrm>
            <a:off x="49794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0" name="Oval 599"/>
          <p:cNvSpPr/>
          <p:nvPr/>
        </p:nvSpPr>
        <p:spPr>
          <a:xfrm>
            <a:off x="58219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1" name="Oval 600"/>
          <p:cNvSpPr/>
          <p:nvPr/>
        </p:nvSpPr>
        <p:spPr>
          <a:xfrm>
            <a:off x="83495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2" name="Oval 601"/>
          <p:cNvSpPr/>
          <p:nvPr/>
        </p:nvSpPr>
        <p:spPr>
          <a:xfrm>
            <a:off x="75070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3" name="Oval 602"/>
          <p:cNvSpPr/>
          <p:nvPr/>
        </p:nvSpPr>
        <p:spPr>
          <a:xfrm>
            <a:off x="100346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4" name="Oval 603"/>
          <p:cNvSpPr/>
          <p:nvPr/>
        </p:nvSpPr>
        <p:spPr>
          <a:xfrm>
            <a:off x="91921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5" name="Oval 604"/>
          <p:cNvSpPr/>
          <p:nvPr/>
        </p:nvSpPr>
        <p:spPr>
          <a:xfrm>
            <a:off x="11719750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6" name="Oval 605"/>
          <p:cNvSpPr/>
          <p:nvPr/>
        </p:nvSpPr>
        <p:spPr>
          <a:xfrm>
            <a:off x="108772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7" name="Teardrop 3"/>
          <p:cNvSpPr/>
          <p:nvPr/>
        </p:nvSpPr>
        <p:spPr>
          <a:xfrm rot="5400000" flipH="1" flipV="1">
            <a:off x="60211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8" name="Teardrop 3"/>
          <p:cNvSpPr/>
          <p:nvPr/>
        </p:nvSpPr>
        <p:spPr>
          <a:xfrm rot="5400000" flipH="1" flipV="1">
            <a:off x="9659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9" name="Teardrop 3"/>
          <p:cNvSpPr/>
          <p:nvPr/>
        </p:nvSpPr>
        <p:spPr>
          <a:xfrm rot="5400000" flipH="1" flipV="1">
            <a:off x="18084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0" name="Teardrop 3"/>
          <p:cNvSpPr/>
          <p:nvPr/>
        </p:nvSpPr>
        <p:spPr>
          <a:xfrm rot="5400000" flipH="1" flipV="1">
            <a:off x="26510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1" name="Teardrop 3"/>
          <p:cNvSpPr/>
          <p:nvPr/>
        </p:nvSpPr>
        <p:spPr>
          <a:xfrm rot="5400000" flipH="1" flipV="1">
            <a:off x="34935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2" name="Teardrop 3"/>
          <p:cNvSpPr/>
          <p:nvPr/>
        </p:nvSpPr>
        <p:spPr>
          <a:xfrm rot="5400000" flipH="1" flipV="1">
            <a:off x="43361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3" name="Teardrop 3"/>
          <p:cNvSpPr/>
          <p:nvPr/>
        </p:nvSpPr>
        <p:spPr>
          <a:xfrm rot="5400000" flipH="1" flipV="1">
            <a:off x="51786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4" name="Teardrop 3"/>
          <p:cNvSpPr/>
          <p:nvPr/>
        </p:nvSpPr>
        <p:spPr>
          <a:xfrm rot="5400000" flipH="1" flipV="1">
            <a:off x="77062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5" name="Teardrop 3"/>
          <p:cNvSpPr/>
          <p:nvPr/>
        </p:nvSpPr>
        <p:spPr>
          <a:xfrm rot="5400000" flipH="1" flipV="1">
            <a:off x="68637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6" name="Teardrop 3"/>
          <p:cNvSpPr/>
          <p:nvPr/>
        </p:nvSpPr>
        <p:spPr>
          <a:xfrm rot="5400000" flipH="1" flipV="1">
            <a:off x="93913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7" name="Teardrop 3"/>
          <p:cNvSpPr/>
          <p:nvPr/>
        </p:nvSpPr>
        <p:spPr>
          <a:xfrm rot="5400000" flipH="1" flipV="1">
            <a:off x="85488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8" name="Teardrop 3"/>
          <p:cNvSpPr/>
          <p:nvPr/>
        </p:nvSpPr>
        <p:spPr>
          <a:xfrm rot="5400000" flipH="1" flipV="1">
            <a:off x="11076421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9" name="Teardrop 3"/>
          <p:cNvSpPr/>
          <p:nvPr/>
        </p:nvSpPr>
        <p:spPr>
          <a:xfrm rot="5400000" flipH="1" flipV="1">
            <a:off x="102338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0" name="Teardrop 3"/>
          <p:cNvSpPr/>
          <p:nvPr/>
        </p:nvSpPr>
        <p:spPr>
          <a:xfrm rot="5400000" flipH="1" flipV="1">
            <a:off x="1234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1" name="Teardrop 3"/>
          <p:cNvSpPr/>
          <p:nvPr/>
        </p:nvSpPr>
        <p:spPr>
          <a:xfrm rot="5400000" flipH="1" flipV="1">
            <a:off x="11760003" y="685578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69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2" name="Oval 621"/>
          <p:cNvSpPr/>
          <p:nvPr/>
        </p:nvSpPr>
        <p:spPr>
          <a:xfrm>
            <a:off x="70866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3" name="Oval 622"/>
          <p:cNvSpPr/>
          <p:nvPr/>
        </p:nvSpPr>
        <p:spPr>
          <a:xfrm>
            <a:off x="3463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4" name="Oval 623"/>
          <p:cNvSpPr/>
          <p:nvPr/>
        </p:nvSpPr>
        <p:spPr>
          <a:xfrm>
            <a:off x="11888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5" name="Oval 624"/>
          <p:cNvSpPr/>
          <p:nvPr/>
        </p:nvSpPr>
        <p:spPr>
          <a:xfrm>
            <a:off x="20314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6" name="Oval 625"/>
          <p:cNvSpPr/>
          <p:nvPr/>
        </p:nvSpPr>
        <p:spPr>
          <a:xfrm>
            <a:off x="28739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7" name="Oval 626"/>
          <p:cNvSpPr/>
          <p:nvPr/>
        </p:nvSpPr>
        <p:spPr>
          <a:xfrm>
            <a:off x="37164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8" name="Oval 627"/>
          <p:cNvSpPr/>
          <p:nvPr/>
        </p:nvSpPr>
        <p:spPr>
          <a:xfrm>
            <a:off x="45590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9" name="Oval 628"/>
          <p:cNvSpPr/>
          <p:nvPr/>
        </p:nvSpPr>
        <p:spPr>
          <a:xfrm>
            <a:off x="54015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0" name="Oval 629"/>
          <p:cNvSpPr/>
          <p:nvPr/>
        </p:nvSpPr>
        <p:spPr>
          <a:xfrm>
            <a:off x="62441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1" name="Oval 630"/>
          <p:cNvSpPr/>
          <p:nvPr/>
        </p:nvSpPr>
        <p:spPr>
          <a:xfrm>
            <a:off x="87717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2" name="Oval 631"/>
          <p:cNvSpPr/>
          <p:nvPr/>
        </p:nvSpPr>
        <p:spPr>
          <a:xfrm>
            <a:off x="79291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3" name="Oval 632"/>
          <p:cNvSpPr/>
          <p:nvPr/>
        </p:nvSpPr>
        <p:spPr>
          <a:xfrm>
            <a:off x="104568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4" name="Oval 633"/>
          <p:cNvSpPr/>
          <p:nvPr/>
        </p:nvSpPr>
        <p:spPr>
          <a:xfrm>
            <a:off x="96142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5" name="Oval 860"/>
          <p:cNvSpPr/>
          <p:nvPr/>
        </p:nvSpPr>
        <p:spPr>
          <a:xfrm>
            <a:off x="12141892" y="758852"/>
            <a:ext cx="50109" cy="3538433"/>
          </a:xfrm>
          <a:custGeom>
            <a:avLst/>
            <a:gdLst/>
            <a:ahLst/>
            <a:cxnLst/>
            <a:rect l="l" t="t" r="r" b="b"/>
            <a:pathLst>
              <a:path w="50109" h="3538433">
                <a:moveTo>
                  <a:pt x="50109" y="3384355"/>
                </a:moveTo>
                <a:lnTo>
                  <a:pt x="50109" y="3538433"/>
                </a:lnTo>
                <a:cubicBezTo>
                  <a:pt x="20497" y="3525461"/>
                  <a:pt x="0" y="3495821"/>
                  <a:pt x="0" y="3461394"/>
                </a:cubicBezTo>
                <a:cubicBezTo>
                  <a:pt x="0" y="3426967"/>
                  <a:pt x="20497" y="3397327"/>
                  <a:pt x="50109" y="3384355"/>
                </a:cubicBezTo>
                <a:close/>
                <a:moveTo>
                  <a:pt x="50109" y="2538350"/>
                </a:moveTo>
                <a:lnTo>
                  <a:pt x="50109" y="2692428"/>
                </a:lnTo>
                <a:cubicBezTo>
                  <a:pt x="20497" y="2679456"/>
                  <a:pt x="0" y="2649816"/>
                  <a:pt x="0" y="2615389"/>
                </a:cubicBezTo>
                <a:cubicBezTo>
                  <a:pt x="0" y="2580962"/>
                  <a:pt x="20497" y="2551322"/>
                  <a:pt x="50109" y="2538350"/>
                </a:cubicBezTo>
                <a:close/>
                <a:moveTo>
                  <a:pt x="50109" y="1688095"/>
                </a:moveTo>
                <a:lnTo>
                  <a:pt x="50109" y="1842173"/>
                </a:lnTo>
                <a:cubicBezTo>
                  <a:pt x="20497" y="1829201"/>
                  <a:pt x="0" y="1799561"/>
                  <a:pt x="0" y="1765134"/>
                </a:cubicBezTo>
                <a:cubicBezTo>
                  <a:pt x="0" y="1730707"/>
                  <a:pt x="20497" y="1701067"/>
                  <a:pt x="50109" y="1688095"/>
                </a:cubicBezTo>
                <a:close/>
                <a:moveTo>
                  <a:pt x="50109" y="845498"/>
                </a:moveTo>
                <a:lnTo>
                  <a:pt x="50109" y="999576"/>
                </a:lnTo>
                <a:cubicBezTo>
                  <a:pt x="20497" y="986604"/>
                  <a:pt x="0" y="956964"/>
                  <a:pt x="0" y="922537"/>
                </a:cubicBezTo>
                <a:cubicBezTo>
                  <a:pt x="0" y="888110"/>
                  <a:pt x="20497" y="858470"/>
                  <a:pt x="50109" y="845498"/>
                </a:cubicBezTo>
                <a:close/>
                <a:moveTo>
                  <a:pt x="50109" y="0"/>
                </a:moveTo>
                <a:lnTo>
                  <a:pt x="50109" y="154078"/>
                </a:lnTo>
                <a:cubicBezTo>
                  <a:pt x="20497" y="141106"/>
                  <a:pt x="0" y="111466"/>
                  <a:pt x="0" y="77039"/>
                </a:cubicBezTo>
                <a:cubicBezTo>
                  <a:pt x="0" y="42612"/>
                  <a:pt x="20497" y="12972"/>
                  <a:pt x="5010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6" name="Oval 635"/>
          <p:cNvSpPr/>
          <p:nvPr/>
        </p:nvSpPr>
        <p:spPr>
          <a:xfrm>
            <a:off x="112993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7" name="Teardrop 3"/>
          <p:cNvSpPr/>
          <p:nvPr/>
        </p:nvSpPr>
        <p:spPr>
          <a:xfrm rot="5400000" flipH="1" flipV="1">
            <a:off x="61740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8" name="Teardrop 3"/>
          <p:cNvSpPr/>
          <p:nvPr/>
        </p:nvSpPr>
        <p:spPr>
          <a:xfrm rot="5400000" flipH="1" flipV="1">
            <a:off x="11187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9" name="Teardrop 3"/>
          <p:cNvSpPr/>
          <p:nvPr/>
        </p:nvSpPr>
        <p:spPr>
          <a:xfrm rot="5400000" flipH="1" flipV="1">
            <a:off x="19613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0" name="Teardrop 3"/>
          <p:cNvSpPr/>
          <p:nvPr/>
        </p:nvSpPr>
        <p:spPr>
          <a:xfrm rot="5400000" flipH="1" flipV="1">
            <a:off x="28038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1" name="Teardrop 3"/>
          <p:cNvSpPr/>
          <p:nvPr/>
        </p:nvSpPr>
        <p:spPr>
          <a:xfrm rot="5400000" flipH="1" flipV="1">
            <a:off x="36463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2" name="Teardrop 3"/>
          <p:cNvSpPr/>
          <p:nvPr/>
        </p:nvSpPr>
        <p:spPr>
          <a:xfrm rot="5400000" flipH="1" flipV="1">
            <a:off x="44889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3" name="Teardrop 3"/>
          <p:cNvSpPr/>
          <p:nvPr/>
        </p:nvSpPr>
        <p:spPr>
          <a:xfrm rot="5400000" flipH="1" flipV="1">
            <a:off x="53314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4" name="Teardrop 3"/>
          <p:cNvSpPr/>
          <p:nvPr/>
        </p:nvSpPr>
        <p:spPr>
          <a:xfrm rot="5400000" flipH="1" flipV="1">
            <a:off x="78590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5" name="Teardrop 3"/>
          <p:cNvSpPr/>
          <p:nvPr/>
        </p:nvSpPr>
        <p:spPr>
          <a:xfrm rot="5400000" flipH="1" flipV="1">
            <a:off x="70165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6" name="Teardrop 3"/>
          <p:cNvSpPr/>
          <p:nvPr/>
        </p:nvSpPr>
        <p:spPr>
          <a:xfrm rot="5400000" flipH="1" flipV="1">
            <a:off x="95441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7" name="Teardrop 3"/>
          <p:cNvSpPr/>
          <p:nvPr/>
        </p:nvSpPr>
        <p:spPr>
          <a:xfrm rot="5400000" flipH="1" flipV="1">
            <a:off x="87016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8" name="Teardrop 3"/>
          <p:cNvSpPr/>
          <p:nvPr/>
        </p:nvSpPr>
        <p:spPr>
          <a:xfrm rot="5400000" flipH="1" flipV="1">
            <a:off x="11229252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9" name="Teardrop 3"/>
          <p:cNvSpPr/>
          <p:nvPr/>
        </p:nvSpPr>
        <p:spPr>
          <a:xfrm rot="5400000" flipH="1" flipV="1">
            <a:off x="103867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0" name="Teardrop 3"/>
          <p:cNvSpPr/>
          <p:nvPr/>
        </p:nvSpPr>
        <p:spPr>
          <a:xfrm rot="5400000" flipH="1" flipV="1">
            <a:off x="2762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8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2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1" name="Teardrop 3"/>
          <p:cNvSpPr/>
          <p:nvPr/>
        </p:nvSpPr>
        <p:spPr>
          <a:xfrm rot="5400000" flipH="1" flipV="1">
            <a:off x="11908617" y="4923"/>
            <a:ext cx="298552" cy="268215"/>
          </a:xfrm>
          <a:custGeom>
            <a:avLst/>
            <a:gdLst/>
            <a:ahLst/>
            <a:cxnLst/>
            <a:rect l="l" t="t" r="r" b="b"/>
            <a:pathLst>
              <a:path w="298552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298552" y="138"/>
                </a:moveTo>
                <a:lnTo>
                  <a:pt x="298552" y="11636"/>
                </a:lnTo>
                <a:cubicBezTo>
                  <a:pt x="298344" y="11511"/>
                  <a:pt x="298133" y="11506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4" y="189232"/>
                  <a:pt x="256525" y="205210"/>
                  <a:pt x="272877" y="215167"/>
                </a:cubicBezTo>
                <a:lnTo>
                  <a:pt x="298552" y="215277"/>
                </a:lnTo>
                <a:lnTo>
                  <a:pt x="298552" y="221928"/>
                </a:lnTo>
                <a:cubicBezTo>
                  <a:pt x="276711" y="221632"/>
                  <a:pt x="254816" y="229876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0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29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2" name="Oval 881"/>
          <p:cNvSpPr/>
          <p:nvPr/>
        </p:nvSpPr>
        <p:spPr>
          <a:xfrm>
            <a:off x="34633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3" name="Oval 882"/>
          <p:cNvSpPr/>
          <p:nvPr/>
        </p:nvSpPr>
        <p:spPr>
          <a:xfrm>
            <a:off x="118887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4" name="Oval 883"/>
          <p:cNvSpPr/>
          <p:nvPr/>
        </p:nvSpPr>
        <p:spPr>
          <a:xfrm>
            <a:off x="2031413" y="-10245"/>
            <a:ext cx="10160587" cy="84875"/>
          </a:xfrm>
          <a:custGeom>
            <a:avLst/>
            <a:gdLst/>
            <a:ahLst/>
            <a:cxnLst/>
            <a:rect l="l" t="t" r="r" b="b"/>
            <a:pathLst>
              <a:path w="10160587" h="84875">
                <a:moveTo>
                  <a:pt x="10110479" y="0"/>
                </a:moveTo>
                <a:lnTo>
                  <a:pt x="10160587" y="0"/>
                </a:lnTo>
                <a:lnTo>
                  <a:pt x="10160587" y="77038"/>
                </a:lnTo>
                <a:cubicBezTo>
                  <a:pt x="10130976" y="64066"/>
                  <a:pt x="10110479" y="34427"/>
                  <a:pt x="10110479" y="0"/>
                </a:cubicBezTo>
                <a:close/>
                <a:moveTo>
                  <a:pt x="9267940" y="0"/>
                </a:moveTo>
                <a:lnTo>
                  <a:pt x="9437692" y="0"/>
                </a:lnTo>
                <a:cubicBezTo>
                  <a:pt x="9437692" y="46875"/>
                  <a:pt x="9399692" y="84875"/>
                  <a:pt x="9352816" y="84875"/>
                </a:cubicBezTo>
                <a:cubicBezTo>
                  <a:pt x="9305940" y="84875"/>
                  <a:pt x="9267940" y="46875"/>
                  <a:pt x="9267940" y="0"/>
                </a:cubicBezTo>
                <a:close/>
                <a:moveTo>
                  <a:pt x="8425400" y="0"/>
                </a:moveTo>
                <a:lnTo>
                  <a:pt x="8595152" y="0"/>
                </a:lnTo>
                <a:cubicBezTo>
                  <a:pt x="8595152" y="46875"/>
                  <a:pt x="8557152" y="84875"/>
                  <a:pt x="8510276" y="84875"/>
                </a:cubicBezTo>
                <a:cubicBezTo>
                  <a:pt x="8463400" y="84875"/>
                  <a:pt x="8425400" y="46875"/>
                  <a:pt x="8425400" y="0"/>
                </a:cubicBezTo>
                <a:close/>
                <a:moveTo>
                  <a:pt x="7582860" y="0"/>
                </a:moveTo>
                <a:lnTo>
                  <a:pt x="7752612" y="0"/>
                </a:lnTo>
                <a:cubicBezTo>
                  <a:pt x="7752612" y="46875"/>
                  <a:pt x="7714612" y="84875"/>
                  <a:pt x="7667736" y="84875"/>
                </a:cubicBezTo>
                <a:cubicBezTo>
                  <a:pt x="7620860" y="84875"/>
                  <a:pt x="7582860" y="46875"/>
                  <a:pt x="7582860" y="0"/>
                </a:cubicBezTo>
                <a:close/>
                <a:moveTo>
                  <a:pt x="6740320" y="0"/>
                </a:moveTo>
                <a:lnTo>
                  <a:pt x="6910072" y="0"/>
                </a:lnTo>
                <a:cubicBezTo>
                  <a:pt x="6910072" y="46875"/>
                  <a:pt x="6872072" y="84875"/>
                  <a:pt x="6825196" y="84875"/>
                </a:cubicBezTo>
                <a:cubicBezTo>
                  <a:pt x="6778320" y="84875"/>
                  <a:pt x="6740320" y="46875"/>
                  <a:pt x="6740320" y="0"/>
                </a:cubicBezTo>
                <a:close/>
                <a:moveTo>
                  <a:pt x="5897780" y="0"/>
                </a:moveTo>
                <a:lnTo>
                  <a:pt x="6067532" y="0"/>
                </a:lnTo>
                <a:cubicBezTo>
                  <a:pt x="6067532" y="46875"/>
                  <a:pt x="6029532" y="84875"/>
                  <a:pt x="5982656" y="84875"/>
                </a:cubicBezTo>
                <a:cubicBezTo>
                  <a:pt x="5935780" y="84875"/>
                  <a:pt x="5897780" y="46875"/>
                  <a:pt x="5897780" y="0"/>
                </a:cubicBezTo>
                <a:close/>
                <a:moveTo>
                  <a:pt x="5055240" y="0"/>
                </a:moveTo>
                <a:lnTo>
                  <a:pt x="5224992" y="0"/>
                </a:lnTo>
                <a:cubicBezTo>
                  <a:pt x="5224992" y="46875"/>
                  <a:pt x="5186992" y="84875"/>
                  <a:pt x="5140116" y="84875"/>
                </a:cubicBezTo>
                <a:cubicBezTo>
                  <a:pt x="5093240" y="84875"/>
                  <a:pt x="5055240" y="46875"/>
                  <a:pt x="5055240" y="0"/>
                </a:cubicBezTo>
                <a:close/>
                <a:moveTo>
                  <a:pt x="4212700" y="0"/>
                </a:moveTo>
                <a:lnTo>
                  <a:pt x="4382452" y="0"/>
                </a:lnTo>
                <a:cubicBezTo>
                  <a:pt x="4382452" y="46875"/>
                  <a:pt x="4344452" y="84875"/>
                  <a:pt x="4297576" y="84875"/>
                </a:cubicBezTo>
                <a:cubicBezTo>
                  <a:pt x="4250700" y="84875"/>
                  <a:pt x="4212700" y="46875"/>
                  <a:pt x="4212700" y="0"/>
                </a:cubicBezTo>
                <a:close/>
                <a:moveTo>
                  <a:pt x="3370160" y="0"/>
                </a:moveTo>
                <a:lnTo>
                  <a:pt x="3539912" y="0"/>
                </a:lnTo>
                <a:cubicBezTo>
                  <a:pt x="3539912" y="46875"/>
                  <a:pt x="3501912" y="84875"/>
                  <a:pt x="3455036" y="84875"/>
                </a:cubicBezTo>
                <a:cubicBezTo>
                  <a:pt x="3408160" y="84875"/>
                  <a:pt x="3370160" y="46875"/>
                  <a:pt x="3370160" y="0"/>
                </a:cubicBezTo>
                <a:close/>
                <a:moveTo>
                  <a:pt x="2527620" y="0"/>
                </a:moveTo>
                <a:lnTo>
                  <a:pt x="2697372" y="0"/>
                </a:lnTo>
                <a:cubicBezTo>
                  <a:pt x="2697372" y="46875"/>
                  <a:pt x="2659372" y="84875"/>
                  <a:pt x="2612496" y="84875"/>
                </a:cubicBezTo>
                <a:cubicBezTo>
                  <a:pt x="2565620" y="84875"/>
                  <a:pt x="2527620" y="46875"/>
                  <a:pt x="2527620" y="0"/>
                </a:cubicBezTo>
                <a:close/>
                <a:moveTo>
                  <a:pt x="1685080" y="0"/>
                </a:moveTo>
                <a:lnTo>
                  <a:pt x="1854832" y="0"/>
                </a:lnTo>
                <a:cubicBezTo>
                  <a:pt x="1854832" y="46875"/>
                  <a:pt x="1816832" y="84875"/>
                  <a:pt x="1769956" y="84875"/>
                </a:cubicBezTo>
                <a:cubicBezTo>
                  <a:pt x="1723080" y="84875"/>
                  <a:pt x="1685080" y="46875"/>
                  <a:pt x="1685080" y="0"/>
                </a:cubicBezTo>
                <a:close/>
                <a:moveTo>
                  <a:pt x="842540" y="0"/>
                </a:moveTo>
                <a:lnTo>
                  <a:pt x="1012292" y="0"/>
                </a:lnTo>
                <a:cubicBezTo>
                  <a:pt x="1012292" y="46875"/>
                  <a:pt x="974292" y="84875"/>
                  <a:pt x="927416" y="84875"/>
                </a:cubicBezTo>
                <a:cubicBezTo>
                  <a:pt x="880540" y="84875"/>
                  <a:pt x="842540" y="46875"/>
                  <a:pt x="842540" y="0"/>
                </a:cubicBezTo>
                <a:close/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5" name="Teardrop 3"/>
          <p:cNvSpPr/>
          <p:nvPr/>
        </p:nvSpPr>
        <p:spPr>
          <a:xfrm rot="5400000" flipH="1" flipV="1">
            <a:off x="64427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6" name="Teardrop 3"/>
          <p:cNvSpPr/>
          <p:nvPr/>
        </p:nvSpPr>
        <p:spPr>
          <a:xfrm rot="5400000" flipH="1" flipV="1">
            <a:off x="-148774" y="110381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7" name="Teardrop 3"/>
          <p:cNvSpPr/>
          <p:nvPr/>
        </p:nvSpPr>
        <p:spPr>
          <a:xfrm rot="5400000" flipH="1" flipV="1">
            <a:off x="13875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8" name="Teardrop 3"/>
          <p:cNvSpPr/>
          <p:nvPr/>
        </p:nvSpPr>
        <p:spPr>
          <a:xfrm rot="5400000" flipH="1" flipV="1">
            <a:off x="22300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9" name="Teardrop 3"/>
          <p:cNvSpPr/>
          <p:nvPr/>
        </p:nvSpPr>
        <p:spPr>
          <a:xfrm rot="5400000" flipH="1" flipV="1">
            <a:off x="30726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0" name="Teardrop 3"/>
          <p:cNvSpPr/>
          <p:nvPr/>
        </p:nvSpPr>
        <p:spPr>
          <a:xfrm rot="5400000" flipH="1" flipV="1">
            <a:off x="39151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1" name="Teardrop 3"/>
          <p:cNvSpPr/>
          <p:nvPr/>
        </p:nvSpPr>
        <p:spPr>
          <a:xfrm rot="5400000" flipH="1" flipV="1">
            <a:off x="47576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2" name="Teardrop 3"/>
          <p:cNvSpPr/>
          <p:nvPr/>
        </p:nvSpPr>
        <p:spPr>
          <a:xfrm rot="5400000" flipH="1" flipV="1">
            <a:off x="56002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3" name="Teardrop 3"/>
          <p:cNvSpPr/>
          <p:nvPr/>
        </p:nvSpPr>
        <p:spPr>
          <a:xfrm rot="5400000" flipH="1" flipV="1">
            <a:off x="81278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4" name="Teardrop 3"/>
          <p:cNvSpPr/>
          <p:nvPr/>
        </p:nvSpPr>
        <p:spPr>
          <a:xfrm rot="5400000" flipH="1" flipV="1">
            <a:off x="72853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5" name="Teardrop 3"/>
          <p:cNvSpPr/>
          <p:nvPr/>
        </p:nvSpPr>
        <p:spPr>
          <a:xfrm rot="5400000" flipH="1" flipV="1">
            <a:off x="98129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6" name="Teardrop 3"/>
          <p:cNvSpPr/>
          <p:nvPr/>
        </p:nvSpPr>
        <p:spPr>
          <a:xfrm rot="5400000" flipH="1" flipV="1">
            <a:off x="89703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7" name="Teardrop 3"/>
          <p:cNvSpPr/>
          <p:nvPr/>
        </p:nvSpPr>
        <p:spPr>
          <a:xfrm rot="5400000" flipH="1" flipV="1">
            <a:off x="11498011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8" name="Teardrop 3"/>
          <p:cNvSpPr/>
          <p:nvPr/>
        </p:nvSpPr>
        <p:spPr>
          <a:xfrm rot="5400000" flipH="1" flipV="1">
            <a:off x="106554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9" name="Teardrop 3"/>
          <p:cNvSpPr/>
          <p:nvPr/>
        </p:nvSpPr>
        <p:spPr>
          <a:xfrm rot="5400000" flipH="1" flipV="1">
            <a:off x="5449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0" name="Oval 669"/>
          <p:cNvSpPr/>
          <p:nvPr/>
        </p:nvSpPr>
        <p:spPr>
          <a:xfrm>
            <a:off x="66645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1" name="Oval 670"/>
          <p:cNvSpPr/>
          <p:nvPr/>
        </p:nvSpPr>
        <p:spPr>
          <a:xfrm>
            <a:off x="7667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2" name="Oval 671"/>
          <p:cNvSpPr/>
          <p:nvPr/>
        </p:nvSpPr>
        <p:spPr>
          <a:xfrm>
            <a:off x="16092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3" name="Oval 672"/>
          <p:cNvSpPr/>
          <p:nvPr/>
        </p:nvSpPr>
        <p:spPr>
          <a:xfrm>
            <a:off x="24518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4" name="Oval 673"/>
          <p:cNvSpPr/>
          <p:nvPr/>
        </p:nvSpPr>
        <p:spPr>
          <a:xfrm>
            <a:off x="32943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5" name="Oval 674"/>
          <p:cNvSpPr/>
          <p:nvPr/>
        </p:nvSpPr>
        <p:spPr>
          <a:xfrm>
            <a:off x="41368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6" name="Oval 675"/>
          <p:cNvSpPr/>
          <p:nvPr/>
        </p:nvSpPr>
        <p:spPr>
          <a:xfrm>
            <a:off x="49794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7" name="Oval 676"/>
          <p:cNvSpPr/>
          <p:nvPr/>
        </p:nvSpPr>
        <p:spPr>
          <a:xfrm>
            <a:off x="58219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8" name="Oval 677"/>
          <p:cNvSpPr/>
          <p:nvPr/>
        </p:nvSpPr>
        <p:spPr>
          <a:xfrm>
            <a:off x="83495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9" name="Oval 678"/>
          <p:cNvSpPr/>
          <p:nvPr/>
        </p:nvSpPr>
        <p:spPr>
          <a:xfrm>
            <a:off x="75070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0" name="Oval 679"/>
          <p:cNvSpPr/>
          <p:nvPr/>
        </p:nvSpPr>
        <p:spPr>
          <a:xfrm>
            <a:off x="100346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1" name="Oval 680"/>
          <p:cNvSpPr/>
          <p:nvPr/>
        </p:nvSpPr>
        <p:spPr>
          <a:xfrm>
            <a:off x="91921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2" name="Oval 681"/>
          <p:cNvSpPr/>
          <p:nvPr/>
        </p:nvSpPr>
        <p:spPr>
          <a:xfrm>
            <a:off x="11719750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3" name="Oval 682"/>
          <p:cNvSpPr/>
          <p:nvPr/>
        </p:nvSpPr>
        <p:spPr>
          <a:xfrm>
            <a:off x="108772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4" name="Teardrop 3"/>
          <p:cNvSpPr/>
          <p:nvPr/>
        </p:nvSpPr>
        <p:spPr>
          <a:xfrm rot="5400000" flipH="1" flipV="1">
            <a:off x="60211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5" name="Teardrop 3"/>
          <p:cNvSpPr/>
          <p:nvPr/>
        </p:nvSpPr>
        <p:spPr>
          <a:xfrm rot="5400000" flipH="1" flipV="1">
            <a:off x="9659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6" name="Teardrop 3"/>
          <p:cNvSpPr/>
          <p:nvPr/>
        </p:nvSpPr>
        <p:spPr>
          <a:xfrm rot="5400000" flipH="1" flipV="1">
            <a:off x="18084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7" name="Teardrop 3"/>
          <p:cNvSpPr/>
          <p:nvPr/>
        </p:nvSpPr>
        <p:spPr>
          <a:xfrm rot="5400000" flipH="1" flipV="1">
            <a:off x="26510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8" name="Teardrop 3"/>
          <p:cNvSpPr/>
          <p:nvPr/>
        </p:nvSpPr>
        <p:spPr>
          <a:xfrm rot="5400000" flipH="1" flipV="1">
            <a:off x="34935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9" name="Teardrop 3"/>
          <p:cNvSpPr/>
          <p:nvPr/>
        </p:nvSpPr>
        <p:spPr>
          <a:xfrm rot="5400000" flipH="1" flipV="1">
            <a:off x="43361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0" name="Teardrop 3"/>
          <p:cNvSpPr/>
          <p:nvPr/>
        </p:nvSpPr>
        <p:spPr>
          <a:xfrm rot="5400000" flipH="1" flipV="1">
            <a:off x="51786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1" name="Teardrop 3"/>
          <p:cNvSpPr/>
          <p:nvPr/>
        </p:nvSpPr>
        <p:spPr>
          <a:xfrm rot="5400000" flipH="1" flipV="1">
            <a:off x="77062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2" name="Teardrop 3"/>
          <p:cNvSpPr/>
          <p:nvPr/>
        </p:nvSpPr>
        <p:spPr>
          <a:xfrm rot="5400000" flipH="1" flipV="1">
            <a:off x="68637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3" name="Teardrop 3"/>
          <p:cNvSpPr/>
          <p:nvPr/>
        </p:nvSpPr>
        <p:spPr>
          <a:xfrm rot="5400000" flipH="1" flipV="1">
            <a:off x="93913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4" name="Teardrop 3"/>
          <p:cNvSpPr/>
          <p:nvPr/>
        </p:nvSpPr>
        <p:spPr>
          <a:xfrm rot="5400000" flipH="1" flipV="1">
            <a:off x="85488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5" name="Teardrop 3"/>
          <p:cNvSpPr/>
          <p:nvPr/>
        </p:nvSpPr>
        <p:spPr>
          <a:xfrm rot="5400000" flipH="1" flipV="1">
            <a:off x="11076421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6" name="Teardrop 3"/>
          <p:cNvSpPr/>
          <p:nvPr/>
        </p:nvSpPr>
        <p:spPr>
          <a:xfrm rot="5400000" flipH="1" flipV="1">
            <a:off x="102338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7" name="Teardrop 3"/>
          <p:cNvSpPr/>
          <p:nvPr/>
        </p:nvSpPr>
        <p:spPr>
          <a:xfrm rot="5400000" flipH="1" flipV="1">
            <a:off x="1234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8" name="Teardrop 3"/>
          <p:cNvSpPr/>
          <p:nvPr/>
        </p:nvSpPr>
        <p:spPr>
          <a:xfrm rot="5400000" flipH="1" flipV="1">
            <a:off x="11760002" y="1531078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9" name="Oval 698"/>
          <p:cNvSpPr/>
          <p:nvPr/>
        </p:nvSpPr>
        <p:spPr>
          <a:xfrm>
            <a:off x="70866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0" name="Oval 699"/>
          <p:cNvSpPr/>
          <p:nvPr/>
        </p:nvSpPr>
        <p:spPr>
          <a:xfrm>
            <a:off x="3463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1" name="Oval 700"/>
          <p:cNvSpPr/>
          <p:nvPr/>
        </p:nvSpPr>
        <p:spPr>
          <a:xfrm>
            <a:off x="11888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2" name="Oval 701"/>
          <p:cNvSpPr/>
          <p:nvPr/>
        </p:nvSpPr>
        <p:spPr>
          <a:xfrm>
            <a:off x="20314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3" name="Oval 702"/>
          <p:cNvSpPr/>
          <p:nvPr/>
        </p:nvSpPr>
        <p:spPr>
          <a:xfrm>
            <a:off x="28739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4" name="Oval 703"/>
          <p:cNvSpPr/>
          <p:nvPr/>
        </p:nvSpPr>
        <p:spPr>
          <a:xfrm>
            <a:off x="37164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5" name="Oval 704"/>
          <p:cNvSpPr/>
          <p:nvPr/>
        </p:nvSpPr>
        <p:spPr>
          <a:xfrm>
            <a:off x="45590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6" name="Oval 705"/>
          <p:cNvSpPr/>
          <p:nvPr/>
        </p:nvSpPr>
        <p:spPr>
          <a:xfrm>
            <a:off x="54015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7" name="Oval 706"/>
          <p:cNvSpPr/>
          <p:nvPr/>
        </p:nvSpPr>
        <p:spPr>
          <a:xfrm>
            <a:off x="62441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8" name="Oval 707"/>
          <p:cNvSpPr/>
          <p:nvPr/>
        </p:nvSpPr>
        <p:spPr>
          <a:xfrm>
            <a:off x="87717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9" name="Oval 708"/>
          <p:cNvSpPr/>
          <p:nvPr/>
        </p:nvSpPr>
        <p:spPr>
          <a:xfrm>
            <a:off x="79291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0" name="Oval 709"/>
          <p:cNvSpPr/>
          <p:nvPr/>
        </p:nvSpPr>
        <p:spPr>
          <a:xfrm>
            <a:off x="104568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1" name="Oval 710"/>
          <p:cNvSpPr/>
          <p:nvPr/>
        </p:nvSpPr>
        <p:spPr>
          <a:xfrm>
            <a:off x="96142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2" name="Oval 711"/>
          <p:cNvSpPr/>
          <p:nvPr/>
        </p:nvSpPr>
        <p:spPr>
          <a:xfrm>
            <a:off x="112993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3" name="Teardrop 3"/>
          <p:cNvSpPr/>
          <p:nvPr/>
        </p:nvSpPr>
        <p:spPr>
          <a:xfrm rot="5400000" flipH="1" flipV="1">
            <a:off x="64427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4" name="Teardrop 3"/>
          <p:cNvSpPr/>
          <p:nvPr/>
        </p:nvSpPr>
        <p:spPr>
          <a:xfrm rot="5400000" flipH="1" flipV="1">
            <a:off x="-148774" y="1946410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5" name="Teardrop 3"/>
          <p:cNvSpPr/>
          <p:nvPr/>
        </p:nvSpPr>
        <p:spPr>
          <a:xfrm rot="5400000" flipH="1" flipV="1">
            <a:off x="13875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6" name="Teardrop 3"/>
          <p:cNvSpPr/>
          <p:nvPr/>
        </p:nvSpPr>
        <p:spPr>
          <a:xfrm rot="5400000" flipH="1" flipV="1">
            <a:off x="22300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7" name="Teardrop 3"/>
          <p:cNvSpPr/>
          <p:nvPr/>
        </p:nvSpPr>
        <p:spPr>
          <a:xfrm rot="5400000" flipH="1" flipV="1">
            <a:off x="30726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8" name="Teardrop 3"/>
          <p:cNvSpPr/>
          <p:nvPr/>
        </p:nvSpPr>
        <p:spPr>
          <a:xfrm rot="5400000" flipH="1" flipV="1">
            <a:off x="39151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9" name="Teardrop 3"/>
          <p:cNvSpPr/>
          <p:nvPr/>
        </p:nvSpPr>
        <p:spPr>
          <a:xfrm rot="5400000" flipH="1" flipV="1">
            <a:off x="47576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0" name="Teardrop 3"/>
          <p:cNvSpPr/>
          <p:nvPr/>
        </p:nvSpPr>
        <p:spPr>
          <a:xfrm rot="5400000" flipH="1" flipV="1">
            <a:off x="56002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1" name="Teardrop 3"/>
          <p:cNvSpPr/>
          <p:nvPr/>
        </p:nvSpPr>
        <p:spPr>
          <a:xfrm rot="5400000" flipH="1" flipV="1">
            <a:off x="81278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2" name="Teardrop 3"/>
          <p:cNvSpPr/>
          <p:nvPr/>
        </p:nvSpPr>
        <p:spPr>
          <a:xfrm rot="5400000" flipH="1" flipV="1">
            <a:off x="72853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3" name="Teardrop 3"/>
          <p:cNvSpPr/>
          <p:nvPr/>
        </p:nvSpPr>
        <p:spPr>
          <a:xfrm rot="5400000" flipH="1" flipV="1">
            <a:off x="98129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4" name="Teardrop 3"/>
          <p:cNvSpPr/>
          <p:nvPr/>
        </p:nvSpPr>
        <p:spPr>
          <a:xfrm rot="5400000" flipH="1" flipV="1">
            <a:off x="89703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5" name="Teardrop 3"/>
          <p:cNvSpPr/>
          <p:nvPr/>
        </p:nvSpPr>
        <p:spPr>
          <a:xfrm rot="5400000" flipH="1" flipV="1">
            <a:off x="11498011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6" name="Teardrop 3"/>
          <p:cNvSpPr/>
          <p:nvPr/>
        </p:nvSpPr>
        <p:spPr>
          <a:xfrm rot="5400000" flipH="1" flipV="1">
            <a:off x="106554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7" name="Teardrop 3"/>
          <p:cNvSpPr/>
          <p:nvPr/>
        </p:nvSpPr>
        <p:spPr>
          <a:xfrm rot="5400000" flipH="1" flipV="1">
            <a:off x="5449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8" name="Oval 727"/>
          <p:cNvSpPr/>
          <p:nvPr/>
        </p:nvSpPr>
        <p:spPr>
          <a:xfrm>
            <a:off x="66645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9" name="Oval 728"/>
          <p:cNvSpPr/>
          <p:nvPr/>
        </p:nvSpPr>
        <p:spPr>
          <a:xfrm>
            <a:off x="7667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0" name="Oval 729"/>
          <p:cNvSpPr/>
          <p:nvPr/>
        </p:nvSpPr>
        <p:spPr>
          <a:xfrm>
            <a:off x="16092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1" name="Oval 730"/>
          <p:cNvSpPr/>
          <p:nvPr/>
        </p:nvSpPr>
        <p:spPr>
          <a:xfrm>
            <a:off x="24518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2" name="Oval 731"/>
          <p:cNvSpPr/>
          <p:nvPr/>
        </p:nvSpPr>
        <p:spPr>
          <a:xfrm>
            <a:off x="32943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3" name="Oval 732"/>
          <p:cNvSpPr/>
          <p:nvPr/>
        </p:nvSpPr>
        <p:spPr>
          <a:xfrm>
            <a:off x="41368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4" name="Oval 733"/>
          <p:cNvSpPr/>
          <p:nvPr/>
        </p:nvSpPr>
        <p:spPr>
          <a:xfrm>
            <a:off x="49794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5" name="Oval 734"/>
          <p:cNvSpPr/>
          <p:nvPr/>
        </p:nvSpPr>
        <p:spPr>
          <a:xfrm>
            <a:off x="58219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6" name="Oval 735"/>
          <p:cNvSpPr/>
          <p:nvPr/>
        </p:nvSpPr>
        <p:spPr>
          <a:xfrm>
            <a:off x="83495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7" name="Oval 736"/>
          <p:cNvSpPr/>
          <p:nvPr/>
        </p:nvSpPr>
        <p:spPr>
          <a:xfrm>
            <a:off x="75070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8" name="Oval 737"/>
          <p:cNvSpPr/>
          <p:nvPr/>
        </p:nvSpPr>
        <p:spPr>
          <a:xfrm>
            <a:off x="100346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9" name="Oval 738"/>
          <p:cNvSpPr/>
          <p:nvPr/>
        </p:nvSpPr>
        <p:spPr>
          <a:xfrm>
            <a:off x="91921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0" name="Oval 739"/>
          <p:cNvSpPr/>
          <p:nvPr/>
        </p:nvSpPr>
        <p:spPr>
          <a:xfrm>
            <a:off x="11719750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1" name="Oval 740"/>
          <p:cNvSpPr/>
          <p:nvPr/>
        </p:nvSpPr>
        <p:spPr>
          <a:xfrm>
            <a:off x="108772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2" name="Teardrop 3"/>
          <p:cNvSpPr/>
          <p:nvPr/>
        </p:nvSpPr>
        <p:spPr>
          <a:xfrm rot="5400000" flipH="1" flipV="1">
            <a:off x="60211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3" name="Teardrop 3"/>
          <p:cNvSpPr/>
          <p:nvPr/>
        </p:nvSpPr>
        <p:spPr>
          <a:xfrm rot="5400000" flipH="1" flipV="1">
            <a:off x="9659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4" name="Teardrop 3"/>
          <p:cNvSpPr/>
          <p:nvPr/>
        </p:nvSpPr>
        <p:spPr>
          <a:xfrm rot="5400000" flipH="1" flipV="1">
            <a:off x="18084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5" name="Teardrop 3"/>
          <p:cNvSpPr/>
          <p:nvPr/>
        </p:nvSpPr>
        <p:spPr>
          <a:xfrm rot="5400000" flipH="1" flipV="1">
            <a:off x="26510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6" name="Teardrop 3"/>
          <p:cNvSpPr/>
          <p:nvPr/>
        </p:nvSpPr>
        <p:spPr>
          <a:xfrm rot="5400000" flipH="1" flipV="1">
            <a:off x="34935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7" name="Teardrop 3"/>
          <p:cNvSpPr/>
          <p:nvPr/>
        </p:nvSpPr>
        <p:spPr>
          <a:xfrm rot="5400000" flipH="1" flipV="1">
            <a:off x="43361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8" name="Teardrop 3"/>
          <p:cNvSpPr/>
          <p:nvPr/>
        </p:nvSpPr>
        <p:spPr>
          <a:xfrm rot="5400000" flipH="1" flipV="1">
            <a:off x="51786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9" name="Teardrop 3"/>
          <p:cNvSpPr/>
          <p:nvPr/>
        </p:nvSpPr>
        <p:spPr>
          <a:xfrm rot="5400000" flipH="1" flipV="1">
            <a:off x="77062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0" name="Teardrop 3"/>
          <p:cNvSpPr/>
          <p:nvPr/>
        </p:nvSpPr>
        <p:spPr>
          <a:xfrm rot="5400000" flipH="1" flipV="1">
            <a:off x="68637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1" name="Teardrop 3"/>
          <p:cNvSpPr/>
          <p:nvPr/>
        </p:nvSpPr>
        <p:spPr>
          <a:xfrm rot="5400000" flipH="1" flipV="1">
            <a:off x="93913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2" name="Teardrop 3"/>
          <p:cNvSpPr/>
          <p:nvPr/>
        </p:nvSpPr>
        <p:spPr>
          <a:xfrm rot="5400000" flipH="1" flipV="1">
            <a:off x="85488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3" name="Teardrop 3"/>
          <p:cNvSpPr/>
          <p:nvPr/>
        </p:nvSpPr>
        <p:spPr>
          <a:xfrm rot="5400000" flipH="1" flipV="1">
            <a:off x="11076421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4" name="Teardrop 3"/>
          <p:cNvSpPr/>
          <p:nvPr/>
        </p:nvSpPr>
        <p:spPr>
          <a:xfrm rot="5400000" flipH="1" flipV="1">
            <a:off x="102338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5" name="Teardrop 3"/>
          <p:cNvSpPr/>
          <p:nvPr/>
        </p:nvSpPr>
        <p:spPr>
          <a:xfrm rot="5400000" flipH="1" flipV="1">
            <a:off x="1234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6" name="Teardrop 3"/>
          <p:cNvSpPr/>
          <p:nvPr/>
        </p:nvSpPr>
        <p:spPr>
          <a:xfrm rot="5400000" flipH="1" flipV="1">
            <a:off x="11760003" y="2373673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7" name="Oval 756"/>
          <p:cNvSpPr/>
          <p:nvPr/>
        </p:nvSpPr>
        <p:spPr>
          <a:xfrm>
            <a:off x="70866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8" name="Oval 757"/>
          <p:cNvSpPr/>
          <p:nvPr/>
        </p:nvSpPr>
        <p:spPr>
          <a:xfrm>
            <a:off x="3463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9" name="Oval 758"/>
          <p:cNvSpPr/>
          <p:nvPr/>
        </p:nvSpPr>
        <p:spPr>
          <a:xfrm>
            <a:off x="11888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0" name="Oval 759"/>
          <p:cNvSpPr/>
          <p:nvPr/>
        </p:nvSpPr>
        <p:spPr>
          <a:xfrm>
            <a:off x="20314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1" name="Oval 760"/>
          <p:cNvSpPr/>
          <p:nvPr/>
        </p:nvSpPr>
        <p:spPr>
          <a:xfrm>
            <a:off x="28739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2" name="Oval 761"/>
          <p:cNvSpPr/>
          <p:nvPr/>
        </p:nvSpPr>
        <p:spPr>
          <a:xfrm>
            <a:off x="37164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3" name="Oval 762"/>
          <p:cNvSpPr/>
          <p:nvPr/>
        </p:nvSpPr>
        <p:spPr>
          <a:xfrm>
            <a:off x="45590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4" name="Oval 763"/>
          <p:cNvSpPr/>
          <p:nvPr/>
        </p:nvSpPr>
        <p:spPr>
          <a:xfrm>
            <a:off x="54015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5" name="Oval 764"/>
          <p:cNvSpPr/>
          <p:nvPr/>
        </p:nvSpPr>
        <p:spPr>
          <a:xfrm>
            <a:off x="62441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6" name="Oval 765"/>
          <p:cNvSpPr/>
          <p:nvPr/>
        </p:nvSpPr>
        <p:spPr>
          <a:xfrm>
            <a:off x="87717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7" name="Oval 766"/>
          <p:cNvSpPr/>
          <p:nvPr/>
        </p:nvSpPr>
        <p:spPr>
          <a:xfrm>
            <a:off x="79291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8" name="Oval 767"/>
          <p:cNvSpPr/>
          <p:nvPr/>
        </p:nvSpPr>
        <p:spPr>
          <a:xfrm>
            <a:off x="104568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9" name="Oval 768"/>
          <p:cNvSpPr/>
          <p:nvPr/>
        </p:nvSpPr>
        <p:spPr>
          <a:xfrm>
            <a:off x="96142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0" name="Oval 769"/>
          <p:cNvSpPr/>
          <p:nvPr/>
        </p:nvSpPr>
        <p:spPr>
          <a:xfrm>
            <a:off x="112993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1" name="Teardrop 3"/>
          <p:cNvSpPr/>
          <p:nvPr/>
        </p:nvSpPr>
        <p:spPr>
          <a:xfrm rot="5400000" flipH="1" flipV="1">
            <a:off x="64427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2" name="Teardrop 3"/>
          <p:cNvSpPr/>
          <p:nvPr/>
        </p:nvSpPr>
        <p:spPr>
          <a:xfrm rot="5400000" flipH="1" flipV="1">
            <a:off x="-148774" y="279508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3" name="Teardrop 3"/>
          <p:cNvSpPr/>
          <p:nvPr/>
        </p:nvSpPr>
        <p:spPr>
          <a:xfrm rot="5400000" flipH="1" flipV="1">
            <a:off x="13875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4" name="Teardrop 3"/>
          <p:cNvSpPr/>
          <p:nvPr/>
        </p:nvSpPr>
        <p:spPr>
          <a:xfrm rot="5400000" flipH="1" flipV="1">
            <a:off x="22300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5" name="Teardrop 3"/>
          <p:cNvSpPr/>
          <p:nvPr/>
        </p:nvSpPr>
        <p:spPr>
          <a:xfrm rot="5400000" flipH="1" flipV="1">
            <a:off x="30726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6" name="Teardrop 3"/>
          <p:cNvSpPr/>
          <p:nvPr/>
        </p:nvSpPr>
        <p:spPr>
          <a:xfrm rot="5400000" flipH="1" flipV="1">
            <a:off x="39151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7" name="Teardrop 3"/>
          <p:cNvSpPr/>
          <p:nvPr/>
        </p:nvSpPr>
        <p:spPr>
          <a:xfrm rot="5400000" flipH="1" flipV="1">
            <a:off x="47576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8" name="Teardrop 3"/>
          <p:cNvSpPr/>
          <p:nvPr/>
        </p:nvSpPr>
        <p:spPr>
          <a:xfrm rot="5400000" flipH="1" flipV="1">
            <a:off x="56002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9" name="Teardrop 3"/>
          <p:cNvSpPr/>
          <p:nvPr/>
        </p:nvSpPr>
        <p:spPr>
          <a:xfrm rot="5400000" flipH="1" flipV="1">
            <a:off x="81278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0" name="Teardrop 3"/>
          <p:cNvSpPr/>
          <p:nvPr/>
        </p:nvSpPr>
        <p:spPr>
          <a:xfrm rot="5400000" flipH="1" flipV="1">
            <a:off x="72853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1" name="Teardrop 3"/>
          <p:cNvSpPr/>
          <p:nvPr/>
        </p:nvSpPr>
        <p:spPr>
          <a:xfrm rot="5400000" flipH="1" flipV="1">
            <a:off x="98129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2" name="Teardrop 3"/>
          <p:cNvSpPr/>
          <p:nvPr/>
        </p:nvSpPr>
        <p:spPr>
          <a:xfrm rot="5400000" flipH="1" flipV="1">
            <a:off x="89703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3" name="Teardrop 3"/>
          <p:cNvSpPr/>
          <p:nvPr/>
        </p:nvSpPr>
        <p:spPr>
          <a:xfrm rot="5400000" flipH="1" flipV="1">
            <a:off x="11498011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4" name="Teardrop 3"/>
          <p:cNvSpPr/>
          <p:nvPr/>
        </p:nvSpPr>
        <p:spPr>
          <a:xfrm rot="5400000" flipH="1" flipV="1">
            <a:off x="106554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5" name="Teardrop 3"/>
          <p:cNvSpPr/>
          <p:nvPr/>
        </p:nvSpPr>
        <p:spPr>
          <a:xfrm rot="5400000" flipH="1" flipV="1">
            <a:off x="5449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6" name="Oval 785"/>
          <p:cNvSpPr/>
          <p:nvPr/>
        </p:nvSpPr>
        <p:spPr>
          <a:xfrm>
            <a:off x="66645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7" name="Oval 786"/>
          <p:cNvSpPr/>
          <p:nvPr/>
        </p:nvSpPr>
        <p:spPr>
          <a:xfrm>
            <a:off x="7667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8" name="Oval 787"/>
          <p:cNvSpPr/>
          <p:nvPr/>
        </p:nvSpPr>
        <p:spPr>
          <a:xfrm>
            <a:off x="16092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9" name="Oval 788"/>
          <p:cNvSpPr/>
          <p:nvPr/>
        </p:nvSpPr>
        <p:spPr>
          <a:xfrm>
            <a:off x="24518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0" name="Oval 789"/>
          <p:cNvSpPr/>
          <p:nvPr/>
        </p:nvSpPr>
        <p:spPr>
          <a:xfrm>
            <a:off x="32943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1" name="Oval 790"/>
          <p:cNvSpPr/>
          <p:nvPr/>
        </p:nvSpPr>
        <p:spPr>
          <a:xfrm>
            <a:off x="41368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2" name="Oval 791"/>
          <p:cNvSpPr/>
          <p:nvPr/>
        </p:nvSpPr>
        <p:spPr>
          <a:xfrm>
            <a:off x="49794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3" name="Oval 792"/>
          <p:cNvSpPr/>
          <p:nvPr/>
        </p:nvSpPr>
        <p:spPr>
          <a:xfrm>
            <a:off x="58219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4" name="Oval 793"/>
          <p:cNvSpPr/>
          <p:nvPr/>
        </p:nvSpPr>
        <p:spPr>
          <a:xfrm>
            <a:off x="83495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5" name="Oval 794"/>
          <p:cNvSpPr/>
          <p:nvPr/>
        </p:nvSpPr>
        <p:spPr>
          <a:xfrm>
            <a:off x="75070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6" name="Oval 795"/>
          <p:cNvSpPr/>
          <p:nvPr/>
        </p:nvSpPr>
        <p:spPr>
          <a:xfrm>
            <a:off x="100346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7" name="Oval 796"/>
          <p:cNvSpPr/>
          <p:nvPr/>
        </p:nvSpPr>
        <p:spPr>
          <a:xfrm>
            <a:off x="91921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8" name="Oval 797"/>
          <p:cNvSpPr/>
          <p:nvPr/>
        </p:nvSpPr>
        <p:spPr>
          <a:xfrm>
            <a:off x="11719750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9" name="Oval 798"/>
          <p:cNvSpPr/>
          <p:nvPr/>
        </p:nvSpPr>
        <p:spPr>
          <a:xfrm>
            <a:off x="108772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0" name="Teardrop 3"/>
          <p:cNvSpPr/>
          <p:nvPr/>
        </p:nvSpPr>
        <p:spPr>
          <a:xfrm rot="5400000" flipH="1" flipV="1">
            <a:off x="60211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1" name="Teardrop 3"/>
          <p:cNvSpPr/>
          <p:nvPr/>
        </p:nvSpPr>
        <p:spPr>
          <a:xfrm rot="5400000" flipH="1" flipV="1">
            <a:off x="9659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2" name="Teardrop 3"/>
          <p:cNvSpPr/>
          <p:nvPr/>
        </p:nvSpPr>
        <p:spPr>
          <a:xfrm rot="5400000" flipH="1" flipV="1">
            <a:off x="18084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3" name="Teardrop 3"/>
          <p:cNvSpPr/>
          <p:nvPr/>
        </p:nvSpPr>
        <p:spPr>
          <a:xfrm rot="5400000" flipH="1" flipV="1">
            <a:off x="26510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4" name="Teardrop 3"/>
          <p:cNvSpPr/>
          <p:nvPr/>
        </p:nvSpPr>
        <p:spPr>
          <a:xfrm rot="5400000" flipH="1" flipV="1">
            <a:off x="34935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5" name="Teardrop 3"/>
          <p:cNvSpPr/>
          <p:nvPr/>
        </p:nvSpPr>
        <p:spPr>
          <a:xfrm rot="5400000" flipH="1" flipV="1">
            <a:off x="43361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6" name="Teardrop 3"/>
          <p:cNvSpPr/>
          <p:nvPr/>
        </p:nvSpPr>
        <p:spPr>
          <a:xfrm rot="5400000" flipH="1" flipV="1">
            <a:off x="51786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7" name="Teardrop 3"/>
          <p:cNvSpPr/>
          <p:nvPr/>
        </p:nvSpPr>
        <p:spPr>
          <a:xfrm rot="5400000" flipH="1" flipV="1">
            <a:off x="77062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8" name="Teardrop 3"/>
          <p:cNvSpPr/>
          <p:nvPr/>
        </p:nvSpPr>
        <p:spPr>
          <a:xfrm rot="5400000" flipH="1" flipV="1">
            <a:off x="68637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9" name="Teardrop 3"/>
          <p:cNvSpPr/>
          <p:nvPr/>
        </p:nvSpPr>
        <p:spPr>
          <a:xfrm rot="5400000" flipH="1" flipV="1">
            <a:off x="93913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0" name="Teardrop 3"/>
          <p:cNvSpPr/>
          <p:nvPr/>
        </p:nvSpPr>
        <p:spPr>
          <a:xfrm rot="5400000" flipH="1" flipV="1">
            <a:off x="85488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1" name="Teardrop 3"/>
          <p:cNvSpPr/>
          <p:nvPr/>
        </p:nvSpPr>
        <p:spPr>
          <a:xfrm rot="5400000" flipH="1" flipV="1">
            <a:off x="11076421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2" name="Teardrop 3"/>
          <p:cNvSpPr/>
          <p:nvPr/>
        </p:nvSpPr>
        <p:spPr>
          <a:xfrm rot="5400000" flipH="1" flipV="1">
            <a:off x="102338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3" name="Teardrop 3"/>
          <p:cNvSpPr/>
          <p:nvPr/>
        </p:nvSpPr>
        <p:spPr>
          <a:xfrm rot="5400000" flipH="1" flipV="1">
            <a:off x="1234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4" name="Teardrop 3"/>
          <p:cNvSpPr/>
          <p:nvPr/>
        </p:nvSpPr>
        <p:spPr>
          <a:xfrm rot="5400000" flipH="1" flipV="1">
            <a:off x="11760002" y="3223930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5" name="Oval 814"/>
          <p:cNvSpPr/>
          <p:nvPr/>
        </p:nvSpPr>
        <p:spPr>
          <a:xfrm>
            <a:off x="70866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6" name="Oval 815"/>
          <p:cNvSpPr/>
          <p:nvPr/>
        </p:nvSpPr>
        <p:spPr>
          <a:xfrm>
            <a:off x="3463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7" name="Oval 816"/>
          <p:cNvSpPr/>
          <p:nvPr/>
        </p:nvSpPr>
        <p:spPr>
          <a:xfrm>
            <a:off x="11888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8" name="Oval 817"/>
          <p:cNvSpPr/>
          <p:nvPr/>
        </p:nvSpPr>
        <p:spPr>
          <a:xfrm>
            <a:off x="20314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9" name="Oval 818"/>
          <p:cNvSpPr/>
          <p:nvPr/>
        </p:nvSpPr>
        <p:spPr>
          <a:xfrm>
            <a:off x="28739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0" name="Oval 819"/>
          <p:cNvSpPr/>
          <p:nvPr/>
        </p:nvSpPr>
        <p:spPr>
          <a:xfrm>
            <a:off x="37164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1" name="Oval 820"/>
          <p:cNvSpPr/>
          <p:nvPr/>
        </p:nvSpPr>
        <p:spPr>
          <a:xfrm>
            <a:off x="45590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2" name="Oval 821"/>
          <p:cNvSpPr/>
          <p:nvPr/>
        </p:nvSpPr>
        <p:spPr>
          <a:xfrm>
            <a:off x="54015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3" name="Oval 822"/>
          <p:cNvSpPr/>
          <p:nvPr/>
        </p:nvSpPr>
        <p:spPr>
          <a:xfrm>
            <a:off x="62441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4" name="Oval 823"/>
          <p:cNvSpPr/>
          <p:nvPr/>
        </p:nvSpPr>
        <p:spPr>
          <a:xfrm>
            <a:off x="87717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5" name="Oval 824"/>
          <p:cNvSpPr/>
          <p:nvPr/>
        </p:nvSpPr>
        <p:spPr>
          <a:xfrm>
            <a:off x="79291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6" name="Oval 825"/>
          <p:cNvSpPr/>
          <p:nvPr/>
        </p:nvSpPr>
        <p:spPr>
          <a:xfrm>
            <a:off x="104568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7" name="Oval 826"/>
          <p:cNvSpPr/>
          <p:nvPr/>
        </p:nvSpPr>
        <p:spPr>
          <a:xfrm>
            <a:off x="96142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8" name="Oval 827"/>
          <p:cNvSpPr/>
          <p:nvPr/>
        </p:nvSpPr>
        <p:spPr>
          <a:xfrm>
            <a:off x="112993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9" name="Teardrop 3"/>
          <p:cNvSpPr/>
          <p:nvPr/>
        </p:nvSpPr>
        <p:spPr>
          <a:xfrm rot="5400000" flipH="1" flipV="1">
            <a:off x="64427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0" name="Teardrop 3"/>
          <p:cNvSpPr/>
          <p:nvPr/>
        </p:nvSpPr>
        <p:spPr>
          <a:xfrm rot="5400000" flipH="1" flipV="1">
            <a:off x="-148774" y="3639262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1" name="Teardrop 3"/>
          <p:cNvSpPr/>
          <p:nvPr/>
        </p:nvSpPr>
        <p:spPr>
          <a:xfrm rot="5400000" flipH="1" flipV="1">
            <a:off x="13875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2" name="Teardrop 3"/>
          <p:cNvSpPr/>
          <p:nvPr/>
        </p:nvSpPr>
        <p:spPr>
          <a:xfrm rot="5400000" flipH="1" flipV="1">
            <a:off x="22300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3" name="Teardrop 3"/>
          <p:cNvSpPr/>
          <p:nvPr/>
        </p:nvSpPr>
        <p:spPr>
          <a:xfrm rot="5400000" flipH="1" flipV="1">
            <a:off x="30726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4" name="Teardrop 3"/>
          <p:cNvSpPr/>
          <p:nvPr/>
        </p:nvSpPr>
        <p:spPr>
          <a:xfrm rot="5400000" flipH="1" flipV="1">
            <a:off x="39151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5" name="Teardrop 3"/>
          <p:cNvSpPr/>
          <p:nvPr/>
        </p:nvSpPr>
        <p:spPr>
          <a:xfrm rot="5400000" flipH="1" flipV="1">
            <a:off x="47576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6" name="Teardrop 3"/>
          <p:cNvSpPr/>
          <p:nvPr/>
        </p:nvSpPr>
        <p:spPr>
          <a:xfrm rot="5400000" flipH="1" flipV="1">
            <a:off x="56002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7" name="Teardrop 3"/>
          <p:cNvSpPr/>
          <p:nvPr/>
        </p:nvSpPr>
        <p:spPr>
          <a:xfrm rot="5400000" flipH="1" flipV="1">
            <a:off x="81278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8" name="Teardrop 3"/>
          <p:cNvSpPr/>
          <p:nvPr/>
        </p:nvSpPr>
        <p:spPr>
          <a:xfrm rot="5400000" flipH="1" flipV="1">
            <a:off x="72853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9" name="Teardrop 3"/>
          <p:cNvSpPr/>
          <p:nvPr/>
        </p:nvSpPr>
        <p:spPr>
          <a:xfrm rot="5400000" flipH="1" flipV="1">
            <a:off x="98129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0" name="Teardrop 3"/>
          <p:cNvSpPr/>
          <p:nvPr/>
        </p:nvSpPr>
        <p:spPr>
          <a:xfrm rot="5400000" flipH="1" flipV="1">
            <a:off x="89703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1" name="Teardrop 3"/>
          <p:cNvSpPr/>
          <p:nvPr/>
        </p:nvSpPr>
        <p:spPr>
          <a:xfrm rot="5400000" flipH="1" flipV="1">
            <a:off x="11498011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2" name="Teardrop 3"/>
          <p:cNvSpPr/>
          <p:nvPr/>
        </p:nvSpPr>
        <p:spPr>
          <a:xfrm rot="5400000" flipH="1" flipV="1">
            <a:off x="106554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3" name="Teardrop 3"/>
          <p:cNvSpPr/>
          <p:nvPr/>
        </p:nvSpPr>
        <p:spPr>
          <a:xfrm rot="5400000" flipH="1" flipV="1">
            <a:off x="5449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4" name="Oval 843"/>
          <p:cNvSpPr/>
          <p:nvPr/>
        </p:nvSpPr>
        <p:spPr>
          <a:xfrm>
            <a:off x="66645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5" name="Oval 844"/>
          <p:cNvSpPr/>
          <p:nvPr/>
        </p:nvSpPr>
        <p:spPr>
          <a:xfrm>
            <a:off x="7667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6" name="Oval 845"/>
          <p:cNvSpPr/>
          <p:nvPr/>
        </p:nvSpPr>
        <p:spPr>
          <a:xfrm>
            <a:off x="16092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7" name="Oval 846"/>
          <p:cNvSpPr/>
          <p:nvPr/>
        </p:nvSpPr>
        <p:spPr>
          <a:xfrm>
            <a:off x="24518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8" name="Oval 847"/>
          <p:cNvSpPr/>
          <p:nvPr/>
        </p:nvSpPr>
        <p:spPr>
          <a:xfrm>
            <a:off x="32943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9" name="Oval 848"/>
          <p:cNvSpPr/>
          <p:nvPr/>
        </p:nvSpPr>
        <p:spPr>
          <a:xfrm>
            <a:off x="41368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0" name="Oval 849"/>
          <p:cNvSpPr/>
          <p:nvPr/>
        </p:nvSpPr>
        <p:spPr>
          <a:xfrm>
            <a:off x="49794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1" name="Oval 850"/>
          <p:cNvSpPr/>
          <p:nvPr/>
        </p:nvSpPr>
        <p:spPr>
          <a:xfrm>
            <a:off x="58219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2" name="Oval 851"/>
          <p:cNvSpPr/>
          <p:nvPr/>
        </p:nvSpPr>
        <p:spPr>
          <a:xfrm>
            <a:off x="83495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3" name="Oval 852"/>
          <p:cNvSpPr/>
          <p:nvPr/>
        </p:nvSpPr>
        <p:spPr>
          <a:xfrm>
            <a:off x="75070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4" name="Oval 853"/>
          <p:cNvSpPr/>
          <p:nvPr/>
        </p:nvSpPr>
        <p:spPr>
          <a:xfrm>
            <a:off x="100346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5" name="Oval 854"/>
          <p:cNvSpPr/>
          <p:nvPr/>
        </p:nvSpPr>
        <p:spPr>
          <a:xfrm>
            <a:off x="91921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6" name="Oval 855"/>
          <p:cNvSpPr/>
          <p:nvPr/>
        </p:nvSpPr>
        <p:spPr>
          <a:xfrm>
            <a:off x="11719750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7" name="Oval 856"/>
          <p:cNvSpPr/>
          <p:nvPr/>
        </p:nvSpPr>
        <p:spPr>
          <a:xfrm>
            <a:off x="108772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8" name="Teardrop 3"/>
          <p:cNvSpPr/>
          <p:nvPr/>
        </p:nvSpPr>
        <p:spPr>
          <a:xfrm rot="5400000" flipH="1" flipV="1">
            <a:off x="60211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9" name="Teardrop 3"/>
          <p:cNvSpPr/>
          <p:nvPr/>
        </p:nvSpPr>
        <p:spPr>
          <a:xfrm rot="5400000" flipH="1" flipV="1">
            <a:off x="9659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0" name="Teardrop 3"/>
          <p:cNvSpPr/>
          <p:nvPr/>
        </p:nvSpPr>
        <p:spPr>
          <a:xfrm rot="5400000" flipH="1" flipV="1">
            <a:off x="18084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1" name="Teardrop 3"/>
          <p:cNvSpPr/>
          <p:nvPr/>
        </p:nvSpPr>
        <p:spPr>
          <a:xfrm rot="5400000" flipH="1" flipV="1">
            <a:off x="26510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2" name="Teardrop 3"/>
          <p:cNvSpPr/>
          <p:nvPr/>
        </p:nvSpPr>
        <p:spPr>
          <a:xfrm rot="5400000" flipH="1" flipV="1">
            <a:off x="34935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3" name="Teardrop 3"/>
          <p:cNvSpPr/>
          <p:nvPr/>
        </p:nvSpPr>
        <p:spPr>
          <a:xfrm rot="5400000" flipH="1" flipV="1">
            <a:off x="43361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4" name="Teardrop 3"/>
          <p:cNvSpPr/>
          <p:nvPr/>
        </p:nvSpPr>
        <p:spPr>
          <a:xfrm rot="5400000" flipH="1" flipV="1">
            <a:off x="51786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5" name="Teardrop 3"/>
          <p:cNvSpPr/>
          <p:nvPr/>
        </p:nvSpPr>
        <p:spPr>
          <a:xfrm rot="5400000" flipH="1" flipV="1">
            <a:off x="77062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6" name="Teardrop 3"/>
          <p:cNvSpPr/>
          <p:nvPr/>
        </p:nvSpPr>
        <p:spPr>
          <a:xfrm rot="5400000" flipH="1" flipV="1">
            <a:off x="68637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7" name="Teardrop 3"/>
          <p:cNvSpPr/>
          <p:nvPr/>
        </p:nvSpPr>
        <p:spPr>
          <a:xfrm rot="5400000" flipH="1" flipV="1">
            <a:off x="93913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8" name="Teardrop 3"/>
          <p:cNvSpPr/>
          <p:nvPr/>
        </p:nvSpPr>
        <p:spPr>
          <a:xfrm rot="5400000" flipH="1" flipV="1">
            <a:off x="85488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9" name="Teardrop 3"/>
          <p:cNvSpPr/>
          <p:nvPr/>
        </p:nvSpPr>
        <p:spPr>
          <a:xfrm rot="5400000" flipH="1" flipV="1">
            <a:off x="11076421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0" name="Teardrop 3"/>
          <p:cNvSpPr/>
          <p:nvPr/>
        </p:nvSpPr>
        <p:spPr>
          <a:xfrm rot="5400000" flipH="1" flipV="1">
            <a:off x="102338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1" name="Teardrop 3"/>
          <p:cNvSpPr/>
          <p:nvPr/>
        </p:nvSpPr>
        <p:spPr>
          <a:xfrm rot="5400000" flipH="1" flipV="1">
            <a:off x="1234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2" name="Teardrop 3"/>
          <p:cNvSpPr/>
          <p:nvPr/>
        </p:nvSpPr>
        <p:spPr>
          <a:xfrm rot="5400000" flipH="1" flipV="1">
            <a:off x="11760002" y="4069935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8" y="250112"/>
                  <a:pt x="155376" y="250112"/>
                </a:cubicBezTo>
                <a:cubicBezTo>
                  <a:pt x="174455" y="249746"/>
                  <a:pt x="198601" y="254980"/>
                  <a:pt x="211458" y="268141"/>
                </a:cubicBezTo>
                <a:cubicBezTo>
                  <a:pt x="215886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7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60" y="254779"/>
                  <a:pt x="246352" y="254786"/>
                </a:cubicBezTo>
                <a:cubicBezTo>
                  <a:pt x="246345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9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90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3" name="Oval 872"/>
          <p:cNvSpPr/>
          <p:nvPr/>
        </p:nvSpPr>
        <p:spPr>
          <a:xfrm>
            <a:off x="70866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4" name="Oval 873"/>
          <p:cNvSpPr/>
          <p:nvPr/>
        </p:nvSpPr>
        <p:spPr>
          <a:xfrm>
            <a:off x="3463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5" name="Oval 874"/>
          <p:cNvSpPr/>
          <p:nvPr/>
        </p:nvSpPr>
        <p:spPr>
          <a:xfrm>
            <a:off x="11888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6" name="Oval 875"/>
          <p:cNvSpPr/>
          <p:nvPr/>
        </p:nvSpPr>
        <p:spPr>
          <a:xfrm>
            <a:off x="20314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7" name="Oval 876"/>
          <p:cNvSpPr/>
          <p:nvPr/>
        </p:nvSpPr>
        <p:spPr>
          <a:xfrm>
            <a:off x="28739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8" name="Oval 877"/>
          <p:cNvSpPr/>
          <p:nvPr/>
        </p:nvSpPr>
        <p:spPr>
          <a:xfrm>
            <a:off x="37164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9" name="Oval 878"/>
          <p:cNvSpPr/>
          <p:nvPr/>
        </p:nvSpPr>
        <p:spPr>
          <a:xfrm>
            <a:off x="45590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0" name="Oval 879"/>
          <p:cNvSpPr/>
          <p:nvPr/>
        </p:nvSpPr>
        <p:spPr>
          <a:xfrm>
            <a:off x="54015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1" name="Oval 880"/>
          <p:cNvSpPr/>
          <p:nvPr/>
        </p:nvSpPr>
        <p:spPr>
          <a:xfrm>
            <a:off x="62441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2" name="Oval 881"/>
          <p:cNvSpPr/>
          <p:nvPr/>
        </p:nvSpPr>
        <p:spPr>
          <a:xfrm>
            <a:off x="87717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3" name="Oval 882"/>
          <p:cNvSpPr/>
          <p:nvPr/>
        </p:nvSpPr>
        <p:spPr>
          <a:xfrm>
            <a:off x="79291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4" name="Oval 883"/>
          <p:cNvSpPr/>
          <p:nvPr/>
        </p:nvSpPr>
        <p:spPr>
          <a:xfrm>
            <a:off x="104568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5" name="Oval 884"/>
          <p:cNvSpPr/>
          <p:nvPr/>
        </p:nvSpPr>
        <p:spPr>
          <a:xfrm>
            <a:off x="96142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6" name="Oval 885"/>
          <p:cNvSpPr/>
          <p:nvPr/>
        </p:nvSpPr>
        <p:spPr>
          <a:xfrm>
            <a:off x="112993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7" name="Teardrop 3"/>
          <p:cNvSpPr/>
          <p:nvPr/>
        </p:nvSpPr>
        <p:spPr>
          <a:xfrm rot="5400000" flipH="1" flipV="1">
            <a:off x="663614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8" name="Teardrop 3"/>
          <p:cNvSpPr/>
          <p:nvPr/>
        </p:nvSpPr>
        <p:spPr>
          <a:xfrm rot="5400000" flipH="1" flipV="1">
            <a:off x="22905" y="4316257"/>
            <a:ext cx="232840" cy="278649"/>
          </a:xfrm>
          <a:custGeom>
            <a:avLst/>
            <a:gdLst/>
            <a:ahLst/>
            <a:cxnLst/>
            <a:rect l="l" t="t" r="r" b="b"/>
            <a:pathLst>
              <a:path w="232840" h="278649">
                <a:moveTo>
                  <a:pt x="232840" y="8776"/>
                </a:moveTo>
                <a:cubicBezTo>
                  <a:pt x="232449" y="34030"/>
                  <a:pt x="222519" y="59101"/>
                  <a:pt x="203250" y="78369"/>
                </a:cubicBezTo>
                <a:cubicBezTo>
                  <a:pt x="190082" y="91537"/>
                  <a:pt x="174206" y="100343"/>
                  <a:pt x="157326" y="104416"/>
                </a:cubicBezTo>
                <a:cubicBezTo>
                  <a:pt x="166417" y="119205"/>
                  <a:pt x="171406" y="136643"/>
                  <a:pt x="171406" y="155247"/>
                </a:cubicBezTo>
                <a:cubicBezTo>
                  <a:pt x="171406" y="182497"/>
                  <a:pt x="160701" y="207247"/>
                  <a:pt x="143120" y="225380"/>
                </a:cubicBezTo>
                <a:cubicBezTo>
                  <a:pt x="124986" y="242961"/>
                  <a:pt x="100237" y="253667"/>
                  <a:pt x="72986" y="253667"/>
                </a:cubicBezTo>
                <a:cubicBezTo>
                  <a:pt x="54383" y="253667"/>
                  <a:pt x="36945" y="248677"/>
                  <a:pt x="22156" y="239586"/>
                </a:cubicBezTo>
                <a:lnTo>
                  <a:pt x="0" y="278649"/>
                </a:lnTo>
                <a:lnTo>
                  <a:pt x="0" y="260595"/>
                </a:lnTo>
                <a:cubicBezTo>
                  <a:pt x="5973" y="252057"/>
                  <a:pt x="9654" y="242433"/>
                  <a:pt x="11467" y="232488"/>
                </a:cubicBezTo>
                <a:lnTo>
                  <a:pt x="0" y="218900"/>
                </a:lnTo>
                <a:lnTo>
                  <a:pt x="0" y="201603"/>
                </a:lnTo>
                <a:cubicBezTo>
                  <a:pt x="14950" y="226291"/>
                  <a:pt x="42305" y="241857"/>
                  <a:pt x="73296" y="241857"/>
                </a:cubicBezTo>
                <a:cubicBezTo>
                  <a:pt x="97207" y="241857"/>
                  <a:pt x="118953" y="232592"/>
                  <a:pt x="134965" y="217271"/>
                </a:cubicBezTo>
                <a:lnTo>
                  <a:pt x="0" y="82306"/>
                </a:lnTo>
                <a:lnTo>
                  <a:pt x="0" y="82216"/>
                </a:lnTo>
                <a:lnTo>
                  <a:pt x="135010" y="217225"/>
                </a:lnTo>
                <a:cubicBezTo>
                  <a:pt x="150331" y="201213"/>
                  <a:pt x="159597" y="179467"/>
                  <a:pt x="159597" y="155556"/>
                </a:cubicBezTo>
                <a:cubicBezTo>
                  <a:pt x="159597" y="105538"/>
                  <a:pt x="119048" y="64989"/>
                  <a:pt x="69030" y="64989"/>
                </a:cubicBezTo>
                <a:cubicBezTo>
                  <a:pt x="49952" y="65355"/>
                  <a:pt x="25806" y="60121"/>
                  <a:pt x="12948" y="46961"/>
                </a:cubicBezTo>
                <a:lnTo>
                  <a:pt x="0" y="66032"/>
                </a:lnTo>
                <a:lnTo>
                  <a:pt x="0" y="46474"/>
                </a:lnTo>
                <a:cubicBezTo>
                  <a:pt x="9193" y="32573"/>
                  <a:pt x="11853" y="16060"/>
                  <a:pt x="9334" y="0"/>
                </a:cubicBezTo>
                <a:lnTo>
                  <a:pt x="17529" y="0"/>
                </a:lnTo>
                <a:cubicBezTo>
                  <a:pt x="21671" y="11094"/>
                  <a:pt x="20740" y="22668"/>
                  <a:pt x="17673" y="33790"/>
                </a:cubicBezTo>
                <a:cubicBezTo>
                  <a:pt x="27631" y="50142"/>
                  <a:pt x="43609" y="53932"/>
                  <a:pt x="69593" y="53433"/>
                </a:cubicBezTo>
                <a:cubicBezTo>
                  <a:pt x="102600" y="53434"/>
                  <a:pt x="131938" y="69140"/>
                  <a:pt x="150227" y="93727"/>
                </a:cubicBezTo>
                <a:cubicBezTo>
                  <a:pt x="166735" y="90718"/>
                  <a:pt x="182357" y="82561"/>
                  <a:pt x="195118" y="69800"/>
                </a:cubicBezTo>
                <a:cubicBezTo>
                  <a:pt x="212026" y="52893"/>
                  <a:pt x="220851" y="30964"/>
                  <a:pt x="221339" y="8808"/>
                </a:cubicBezTo>
                <a:lnTo>
                  <a:pt x="136174" y="8808"/>
                </a:lnTo>
                <a:lnTo>
                  <a:pt x="136173" y="8744"/>
                </a:lnTo>
                <a:lnTo>
                  <a:pt x="221340" y="8744"/>
                </a:lnTo>
                <a:lnTo>
                  <a:pt x="219467" y="0"/>
                </a:lnTo>
                <a:lnTo>
                  <a:pt x="231012" y="0"/>
                </a:lnTo>
                <a:cubicBezTo>
                  <a:pt x="232616" y="2826"/>
                  <a:pt x="232794" y="5800"/>
                  <a:pt x="232840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9" name="Teardrop 3"/>
          <p:cNvSpPr/>
          <p:nvPr/>
        </p:nvSpPr>
        <p:spPr>
          <a:xfrm rot="5400000" flipH="1" flipV="1">
            <a:off x="15809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5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0" name="Teardrop 3"/>
          <p:cNvSpPr/>
          <p:nvPr/>
        </p:nvSpPr>
        <p:spPr>
          <a:xfrm rot="5400000" flipH="1" flipV="1">
            <a:off x="24234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1" name="Teardrop 3"/>
          <p:cNvSpPr/>
          <p:nvPr/>
        </p:nvSpPr>
        <p:spPr>
          <a:xfrm rot="5400000" flipH="1" flipV="1">
            <a:off x="326598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2" name="Teardrop 3"/>
          <p:cNvSpPr/>
          <p:nvPr/>
        </p:nvSpPr>
        <p:spPr>
          <a:xfrm rot="5400000" flipH="1" flipV="1">
            <a:off x="410852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3" name="Teardrop 3"/>
          <p:cNvSpPr/>
          <p:nvPr/>
        </p:nvSpPr>
        <p:spPr>
          <a:xfrm rot="5400000" flipH="1" flipV="1">
            <a:off x="495106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4" name="Teardrop 3"/>
          <p:cNvSpPr/>
          <p:nvPr/>
        </p:nvSpPr>
        <p:spPr>
          <a:xfrm rot="5400000" flipH="1" flipV="1">
            <a:off x="579360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5" name="Teardrop 3"/>
          <p:cNvSpPr/>
          <p:nvPr/>
        </p:nvSpPr>
        <p:spPr>
          <a:xfrm rot="5400000" flipH="1" flipV="1">
            <a:off x="832122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6" name="Teardrop 3"/>
          <p:cNvSpPr/>
          <p:nvPr/>
        </p:nvSpPr>
        <p:spPr>
          <a:xfrm rot="5400000" flipH="1" flipV="1">
            <a:off x="747868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7" name="Teardrop 3"/>
          <p:cNvSpPr/>
          <p:nvPr/>
        </p:nvSpPr>
        <p:spPr>
          <a:xfrm rot="5400000" flipH="1" flipV="1">
            <a:off x="100063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8" name="Teardrop 3"/>
          <p:cNvSpPr/>
          <p:nvPr/>
        </p:nvSpPr>
        <p:spPr>
          <a:xfrm rot="5400000" flipH="1" flipV="1">
            <a:off x="916376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7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9" name="Teardrop 3"/>
          <p:cNvSpPr/>
          <p:nvPr/>
        </p:nvSpPr>
        <p:spPr>
          <a:xfrm rot="5400000" flipH="1" flipV="1">
            <a:off x="11691380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0" name="Teardrop 3"/>
          <p:cNvSpPr/>
          <p:nvPr/>
        </p:nvSpPr>
        <p:spPr>
          <a:xfrm rot="5400000" flipH="1" flipV="1">
            <a:off x="108488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1" name="Teardrop 3"/>
          <p:cNvSpPr/>
          <p:nvPr/>
        </p:nvSpPr>
        <p:spPr>
          <a:xfrm rot="5400000" flipH="1" flipV="1">
            <a:off x="733383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8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2" name="Oval 1651"/>
          <p:cNvSpPr/>
          <p:nvPr/>
        </p:nvSpPr>
        <p:spPr>
          <a:xfrm>
            <a:off x="812619" y="4561319"/>
            <a:ext cx="11030995" cy="10682"/>
          </a:xfrm>
          <a:custGeom>
            <a:avLst/>
            <a:gdLst/>
            <a:ahLst/>
            <a:cxnLst/>
            <a:rect l="l" t="t" r="r" b="b"/>
            <a:pathLst>
              <a:path w="11030995" h="10682">
                <a:moveTo>
                  <a:pt x="10992007" y="0"/>
                </a:moveTo>
                <a:cubicBezTo>
                  <a:pt x="11006265" y="0"/>
                  <a:pt x="11019702" y="3516"/>
                  <a:pt x="11030995" y="10682"/>
                </a:cubicBezTo>
                <a:lnTo>
                  <a:pt x="10953019" y="10682"/>
                </a:lnTo>
                <a:cubicBezTo>
                  <a:pt x="10964312" y="3516"/>
                  <a:pt x="10977749" y="0"/>
                  <a:pt x="10992007" y="0"/>
                </a:cubicBezTo>
                <a:close/>
                <a:moveTo>
                  <a:pt x="10149468" y="0"/>
                </a:moveTo>
                <a:cubicBezTo>
                  <a:pt x="10163726" y="0"/>
                  <a:pt x="10177163" y="3516"/>
                  <a:pt x="10188456" y="10682"/>
                </a:cubicBezTo>
                <a:lnTo>
                  <a:pt x="10110480" y="10682"/>
                </a:lnTo>
                <a:cubicBezTo>
                  <a:pt x="10121773" y="3516"/>
                  <a:pt x="10135210" y="0"/>
                  <a:pt x="10149468" y="0"/>
                </a:cubicBezTo>
                <a:close/>
                <a:moveTo>
                  <a:pt x="9306928" y="0"/>
                </a:moveTo>
                <a:cubicBezTo>
                  <a:pt x="9321186" y="0"/>
                  <a:pt x="9334623" y="3516"/>
                  <a:pt x="9345916" y="10682"/>
                </a:cubicBezTo>
                <a:lnTo>
                  <a:pt x="9267940" y="10682"/>
                </a:lnTo>
                <a:cubicBezTo>
                  <a:pt x="9279233" y="3516"/>
                  <a:pt x="9292670" y="0"/>
                  <a:pt x="9306928" y="0"/>
                </a:cubicBezTo>
                <a:close/>
                <a:moveTo>
                  <a:pt x="8464388" y="0"/>
                </a:moveTo>
                <a:cubicBezTo>
                  <a:pt x="8478646" y="0"/>
                  <a:pt x="8492083" y="3516"/>
                  <a:pt x="8503376" y="10682"/>
                </a:cubicBezTo>
                <a:lnTo>
                  <a:pt x="8425400" y="10682"/>
                </a:lnTo>
                <a:cubicBezTo>
                  <a:pt x="8436693" y="3516"/>
                  <a:pt x="8450130" y="0"/>
                  <a:pt x="8464388" y="0"/>
                </a:cubicBezTo>
                <a:close/>
                <a:moveTo>
                  <a:pt x="7621848" y="0"/>
                </a:moveTo>
                <a:cubicBezTo>
                  <a:pt x="7636106" y="0"/>
                  <a:pt x="7649543" y="3516"/>
                  <a:pt x="7660836" y="10682"/>
                </a:cubicBezTo>
                <a:lnTo>
                  <a:pt x="7582860" y="10682"/>
                </a:lnTo>
                <a:cubicBezTo>
                  <a:pt x="7594153" y="3516"/>
                  <a:pt x="7607590" y="0"/>
                  <a:pt x="7621848" y="0"/>
                </a:cubicBezTo>
                <a:close/>
                <a:moveTo>
                  <a:pt x="6779308" y="0"/>
                </a:moveTo>
                <a:cubicBezTo>
                  <a:pt x="6793566" y="0"/>
                  <a:pt x="6807003" y="3516"/>
                  <a:pt x="6818296" y="10682"/>
                </a:cubicBezTo>
                <a:lnTo>
                  <a:pt x="6740320" y="10682"/>
                </a:lnTo>
                <a:cubicBezTo>
                  <a:pt x="6751613" y="3516"/>
                  <a:pt x="6765050" y="0"/>
                  <a:pt x="6779308" y="0"/>
                </a:cubicBezTo>
                <a:close/>
                <a:moveTo>
                  <a:pt x="5936768" y="0"/>
                </a:moveTo>
                <a:cubicBezTo>
                  <a:pt x="5951026" y="0"/>
                  <a:pt x="5964463" y="3516"/>
                  <a:pt x="5975757" y="10682"/>
                </a:cubicBezTo>
                <a:lnTo>
                  <a:pt x="5897780" y="10682"/>
                </a:lnTo>
                <a:cubicBezTo>
                  <a:pt x="5909073" y="3516"/>
                  <a:pt x="5922510" y="0"/>
                  <a:pt x="5936768" y="0"/>
                </a:cubicBezTo>
                <a:close/>
                <a:moveTo>
                  <a:pt x="5094228" y="0"/>
                </a:moveTo>
                <a:cubicBezTo>
                  <a:pt x="5108486" y="0"/>
                  <a:pt x="5121923" y="3516"/>
                  <a:pt x="5133217" y="10682"/>
                </a:cubicBezTo>
                <a:lnTo>
                  <a:pt x="5055240" y="10682"/>
                </a:lnTo>
                <a:cubicBezTo>
                  <a:pt x="5066533" y="3516"/>
                  <a:pt x="5079970" y="0"/>
                  <a:pt x="5094228" y="0"/>
                </a:cubicBezTo>
                <a:close/>
                <a:moveTo>
                  <a:pt x="4251688" y="0"/>
                </a:moveTo>
                <a:cubicBezTo>
                  <a:pt x="4265946" y="0"/>
                  <a:pt x="4279383" y="3516"/>
                  <a:pt x="4290676" y="10682"/>
                </a:cubicBezTo>
                <a:lnTo>
                  <a:pt x="4212700" y="10682"/>
                </a:lnTo>
                <a:cubicBezTo>
                  <a:pt x="4223993" y="3516"/>
                  <a:pt x="4237430" y="0"/>
                  <a:pt x="4251688" y="0"/>
                </a:cubicBezTo>
                <a:close/>
                <a:moveTo>
                  <a:pt x="3409148" y="0"/>
                </a:moveTo>
                <a:cubicBezTo>
                  <a:pt x="3423406" y="0"/>
                  <a:pt x="3436843" y="3516"/>
                  <a:pt x="3448136" y="10682"/>
                </a:cubicBezTo>
                <a:lnTo>
                  <a:pt x="3370160" y="10682"/>
                </a:lnTo>
                <a:cubicBezTo>
                  <a:pt x="3381453" y="3516"/>
                  <a:pt x="3394890" y="0"/>
                  <a:pt x="3409148" y="0"/>
                </a:cubicBezTo>
                <a:close/>
                <a:moveTo>
                  <a:pt x="2566608" y="0"/>
                </a:moveTo>
                <a:cubicBezTo>
                  <a:pt x="2580866" y="0"/>
                  <a:pt x="2594303" y="3516"/>
                  <a:pt x="2605596" y="10682"/>
                </a:cubicBezTo>
                <a:lnTo>
                  <a:pt x="2527620" y="10682"/>
                </a:lnTo>
                <a:cubicBezTo>
                  <a:pt x="2538913" y="3516"/>
                  <a:pt x="2552350" y="0"/>
                  <a:pt x="2566608" y="0"/>
                </a:cubicBezTo>
                <a:close/>
                <a:moveTo>
                  <a:pt x="1724068" y="0"/>
                </a:moveTo>
                <a:cubicBezTo>
                  <a:pt x="1738326" y="0"/>
                  <a:pt x="1751763" y="3516"/>
                  <a:pt x="1763056" y="10682"/>
                </a:cubicBezTo>
                <a:lnTo>
                  <a:pt x="1685080" y="10682"/>
                </a:lnTo>
                <a:cubicBezTo>
                  <a:pt x="1696373" y="3516"/>
                  <a:pt x="1709810" y="0"/>
                  <a:pt x="1724068" y="0"/>
                </a:cubicBezTo>
                <a:close/>
                <a:moveTo>
                  <a:pt x="881528" y="0"/>
                </a:moveTo>
                <a:cubicBezTo>
                  <a:pt x="895786" y="0"/>
                  <a:pt x="909223" y="3516"/>
                  <a:pt x="920516" y="10682"/>
                </a:cubicBezTo>
                <a:lnTo>
                  <a:pt x="842540" y="10682"/>
                </a:lnTo>
                <a:cubicBezTo>
                  <a:pt x="853833" y="3516"/>
                  <a:pt x="867270" y="0"/>
                  <a:pt x="881528" y="0"/>
                </a:cubicBezTo>
                <a:close/>
                <a:moveTo>
                  <a:pt x="38988" y="0"/>
                </a:moveTo>
                <a:cubicBezTo>
                  <a:pt x="53246" y="0"/>
                  <a:pt x="66683" y="3516"/>
                  <a:pt x="77976" y="10682"/>
                </a:cubicBezTo>
                <a:lnTo>
                  <a:pt x="0" y="10682"/>
                </a:lnTo>
                <a:cubicBezTo>
                  <a:pt x="11293" y="3516"/>
                  <a:pt x="24730" y="0"/>
                  <a:pt x="3898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3" name="Oval 902"/>
          <p:cNvSpPr/>
          <p:nvPr/>
        </p:nvSpPr>
        <p:spPr>
          <a:xfrm>
            <a:off x="71204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4" name="Oval 903"/>
          <p:cNvSpPr/>
          <p:nvPr/>
        </p:nvSpPr>
        <p:spPr>
          <a:xfrm>
            <a:off x="3774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5" name="Oval 904"/>
          <p:cNvSpPr/>
          <p:nvPr/>
        </p:nvSpPr>
        <p:spPr>
          <a:xfrm>
            <a:off x="12203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6" name="Oval 905"/>
          <p:cNvSpPr/>
          <p:nvPr/>
        </p:nvSpPr>
        <p:spPr>
          <a:xfrm>
            <a:off x="20632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7" name="Oval 906"/>
          <p:cNvSpPr/>
          <p:nvPr/>
        </p:nvSpPr>
        <p:spPr>
          <a:xfrm>
            <a:off x="29060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8" name="Oval 907"/>
          <p:cNvSpPr/>
          <p:nvPr/>
        </p:nvSpPr>
        <p:spPr>
          <a:xfrm>
            <a:off x="37489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9" name="Oval 908"/>
          <p:cNvSpPr/>
          <p:nvPr/>
        </p:nvSpPr>
        <p:spPr>
          <a:xfrm>
            <a:off x="45918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0" name="Oval 909"/>
          <p:cNvSpPr/>
          <p:nvPr/>
        </p:nvSpPr>
        <p:spPr>
          <a:xfrm>
            <a:off x="54347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1" name="Oval 910"/>
          <p:cNvSpPr/>
          <p:nvPr/>
        </p:nvSpPr>
        <p:spPr>
          <a:xfrm>
            <a:off x="62776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2" name="Oval 911"/>
          <p:cNvSpPr/>
          <p:nvPr/>
        </p:nvSpPr>
        <p:spPr>
          <a:xfrm>
            <a:off x="88062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3" name="Oval 912"/>
          <p:cNvSpPr/>
          <p:nvPr/>
        </p:nvSpPr>
        <p:spPr>
          <a:xfrm>
            <a:off x="79633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4" name="Oval 913"/>
          <p:cNvSpPr/>
          <p:nvPr/>
        </p:nvSpPr>
        <p:spPr>
          <a:xfrm>
            <a:off x="104920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5" name="Oval 914"/>
          <p:cNvSpPr/>
          <p:nvPr/>
        </p:nvSpPr>
        <p:spPr>
          <a:xfrm>
            <a:off x="96491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6" name="Oval 915"/>
          <p:cNvSpPr/>
          <p:nvPr/>
        </p:nvSpPr>
        <p:spPr>
          <a:xfrm>
            <a:off x="113348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7" name="Oval 916"/>
          <p:cNvSpPr/>
          <p:nvPr/>
        </p:nvSpPr>
        <p:spPr>
          <a:xfrm>
            <a:off x="71204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8" name="Oval 917"/>
          <p:cNvSpPr/>
          <p:nvPr/>
        </p:nvSpPr>
        <p:spPr>
          <a:xfrm>
            <a:off x="3774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9" name="Oval 918"/>
          <p:cNvSpPr/>
          <p:nvPr/>
        </p:nvSpPr>
        <p:spPr>
          <a:xfrm>
            <a:off x="12203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0" name="Oval 919"/>
          <p:cNvSpPr/>
          <p:nvPr/>
        </p:nvSpPr>
        <p:spPr>
          <a:xfrm>
            <a:off x="20632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1" name="Oval 920"/>
          <p:cNvSpPr/>
          <p:nvPr/>
        </p:nvSpPr>
        <p:spPr>
          <a:xfrm>
            <a:off x="29060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2" name="Oval 921"/>
          <p:cNvSpPr/>
          <p:nvPr/>
        </p:nvSpPr>
        <p:spPr>
          <a:xfrm>
            <a:off x="37489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3" name="Oval 922"/>
          <p:cNvSpPr/>
          <p:nvPr/>
        </p:nvSpPr>
        <p:spPr>
          <a:xfrm>
            <a:off x="45918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4" name="Oval 923"/>
          <p:cNvSpPr/>
          <p:nvPr/>
        </p:nvSpPr>
        <p:spPr>
          <a:xfrm>
            <a:off x="54347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5" name="Oval 924"/>
          <p:cNvSpPr/>
          <p:nvPr/>
        </p:nvSpPr>
        <p:spPr>
          <a:xfrm>
            <a:off x="62776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6" name="Oval 925"/>
          <p:cNvSpPr/>
          <p:nvPr/>
        </p:nvSpPr>
        <p:spPr>
          <a:xfrm>
            <a:off x="88062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7" name="Oval 926"/>
          <p:cNvSpPr/>
          <p:nvPr/>
        </p:nvSpPr>
        <p:spPr>
          <a:xfrm>
            <a:off x="79633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8" name="Oval 927"/>
          <p:cNvSpPr/>
          <p:nvPr/>
        </p:nvSpPr>
        <p:spPr>
          <a:xfrm>
            <a:off x="104920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9" name="Oval 928"/>
          <p:cNvSpPr/>
          <p:nvPr/>
        </p:nvSpPr>
        <p:spPr>
          <a:xfrm>
            <a:off x="96491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0" name="Oval 929"/>
          <p:cNvSpPr/>
          <p:nvPr/>
        </p:nvSpPr>
        <p:spPr>
          <a:xfrm>
            <a:off x="113348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1" name="Oval 930"/>
          <p:cNvSpPr/>
          <p:nvPr/>
        </p:nvSpPr>
        <p:spPr>
          <a:xfrm>
            <a:off x="71204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2" name="Oval 931"/>
          <p:cNvSpPr/>
          <p:nvPr/>
        </p:nvSpPr>
        <p:spPr>
          <a:xfrm>
            <a:off x="3774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3" name="Oval 932"/>
          <p:cNvSpPr/>
          <p:nvPr/>
        </p:nvSpPr>
        <p:spPr>
          <a:xfrm>
            <a:off x="12203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4" name="Oval 933"/>
          <p:cNvSpPr/>
          <p:nvPr/>
        </p:nvSpPr>
        <p:spPr>
          <a:xfrm>
            <a:off x="20632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5" name="Oval 934"/>
          <p:cNvSpPr/>
          <p:nvPr/>
        </p:nvSpPr>
        <p:spPr>
          <a:xfrm>
            <a:off x="29060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6" name="Oval 935"/>
          <p:cNvSpPr/>
          <p:nvPr/>
        </p:nvSpPr>
        <p:spPr>
          <a:xfrm>
            <a:off x="37489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7" name="Oval 936"/>
          <p:cNvSpPr/>
          <p:nvPr/>
        </p:nvSpPr>
        <p:spPr>
          <a:xfrm>
            <a:off x="45918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8" name="Oval 937"/>
          <p:cNvSpPr/>
          <p:nvPr/>
        </p:nvSpPr>
        <p:spPr>
          <a:xfrm>
            <a:off x="54347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9" name="Oval 938"/>
          <p:cNvSpPr/>
          <p:nvPr/>
        </p:nvSpPr>
        <p:spPr>
          <a:xfrm>
            <a:off x="62776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0" name="Oval 939"/>
          <p:cNvSpPr/>
          <p:nvPr/>
        </p:nvSpPr>
        <p:spPr>
          <a:xfrm>
            <a:off x="88062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1" name="Oval 940"/>
          <p:cNvSpPr/>
          <p:nvPr/>
        </p:nvSpPr>
        <p:spPr>
          <a:xfrm>
            <a:off x="79633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2" name="Oval 941"/>
          <p:cNvSpPr/>
          <p:nvPr/>
        </p:nvSpPr>
        <p:spPr>
          <a:xfrm>
            <a:off x="104920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3" name="Oval 942"/>
          <p:cNvSpPr/>
          <p:nvPr/>
        </p:nvSpPr>
        <p:spPr>
          <a:xfrm>
            <a:off x="96491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4" name="Oval 943"/>
          <p:cNvSpPr/>
          <p:nvPr/>
        </p:nvSpPr>
        <p:spPr>
          <a:xfrm>
            <a:off x="113348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5" name="Oval 944"/>
          <p:cNvSpPr/>
          <p:nvPr/>
        </p:nvSpPr>
        <p:spPr>
          <a:xfrm>
            <a:off x="71204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6" name="Oval 945"/>
          <p:cNvSpPr/>
          <p:nvPr/>
        </p:nvSpPr>
        <p:spPr>
          <a:xfrm>
            <a:off x="3774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7" name="Oval 946"/>
          <p:cNvSpPr/>
          <p:nvPr/>
        </p:nvSpPr>
        <p:spPr>
          <a:xfrm>
            <a:off x="12203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8" name="Oval 947"/>
          <p:cNvSpPr/>
          <p:nvPr/>
        </p:nvSpPr>
        <p:spPr>
          <a:xfrm>
            <a:off x="20632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9" name="Oval 948"/>
          <p:cNvSpPr/>
          <p:nvPr/>
        </p:nvSpPr>
        <p:spPr>
          <a:xfrm>
            <a:off x="29060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0" name="Oval 949"/>
          <p:cNvSpPr/>
          <p:nvPr/>
        </p:nvSpPr>
        <p:spPr>
          <a:xfrm>
            <a:off x="37489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1" name="Oval 950"/>
          <p:cNvSpPr/>
          <p:nvPr/>
        </p:nvSpPr>
        <p:spPr>
          <a:xfrm>
            <a:off x="45918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2" name="Oval 951"/>
          <p:cNvSpPr/>
          <p:nvPr/>
        </p:nvSpPr>
        <p:spPr>
          <a:xfrm>
            <a:off x="54347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3" name="Oval 952"/>
          <p:cNvSpPr/>
          <p:nvPr/>
        </p:nvSpPr>
        <p:spPr>
          <a:xfrm>
            <a:off x="62776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4" name="Oval 953"/>
          <p:cNvSpPr/>
          <p:nvPr/>
        </p:nvSpPr>
        <p:spPr>
          <a:xfrm>
            <a:off x="88062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5" name="Oval 954"/>
          <p:cNvSpPr/>
          <p:nvPr/>
        </p:nvSpPr>
        <p:spPr>
          <a:xfrm>
            <a:off x="79633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6" name="Oval 955"/>
          <p:cNvSpPr/>
          <p:nvPr/>
        </p:nvSpPr>
        <p:spPr>
          <a:xfrm>
            <a:off x="104920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7" name="Oval 956"/>
          <p:cNvSpPr/>
          <p:nvPr/>
        </p:nvSpPr>
        <p:spPr>
          <a:xfrm>
            <a:off x="96491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8" name="Oval 957"/>
          <p:cNvSpPr/>
          <p:nvPr/>
        </p:nvSpPr>
        <p:spPr>
          <a:xfrm>
            <a:off x="113348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9" name="Oval 958"/>
          <p:cNvSpPr/>
          <p:nvPr/>
        </p:nvSpPr>
        <p:spPr>
          <a:xfrm>
            <a:off x="71204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0" name="Oval 959"/>
          <p:cNvSpPr/>
          <p:nvPr/>
        </p:nvSpPr>
        <p:spPr>
          <a:xfrm>
            <a:off x="3774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1" name="Oval 960"/>
          <p:cNvSpPr/>
          <p:nvPr/>
        </p:nvSpPr>
        <p:spPr>
          <a:xfrm>
            <a:off x="12203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2" name="Oval 961"/>
          <p:cNvSpPr/>
          <p:nvPr/>
        </p:nvSpPr>
        <p:spPr>
          <a:xfrm>
            <a:off x="20632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3" name="Oval 962"/>
          <p:cNvSpPr/>
          <p:nvPr/>
        </p:nvSpPr>
        <p:spPr>
          <a:xfrm>
            <a:off x="29060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4" name="Oval 963"/>
          <p:cNvSpPr/>
          <p:nvPr/>
        </p:nvSpPr>
        <p:spPr>
          <a:xfrm>
            <a:off x="37489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5" name="Oval 964"/>
          <p:cNvSpPr/>
          <p:nvPr/>
        </p:nvSpPr>
        <p:spPr>
          <a:xfrm>
            <a:off x="45918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6" name="Oval 965"/>
          <p:cNvSpPr/>
          <p:nvPr/>
        </p:nvSpPr>
        <p:spPr>
          <a:xfrm>
            <a:off x="54347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7" name="Oval 966"/>
          <p:cNvSpPr/>
          <p:nvPr/>
        </p:nvSpPr>
        <p:spPr>
          <a:xfrm>
            <a:off x="62776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8" name="Oval 967"/>
          <p:cNvSpPr/>
          <p:nvPr/>
        </p:nvSpPr>
        <p:spPr>
          <a:xfrm>
            <a:off x="88062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9" name="Oval 968"/>
          <p:cNvSpPr/>
          <p:nvPr/>
        </p:nvSpPr>
        <p:spPr>
          <a:xfrm>
            <a:off x="79633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0" name="Oval 969"/>
          <p:cNvSpPr/>
          <p:nvPr/>
        </p:nvSpPr>
        <p:spPr>
          <a:xfrm>
            <a:off x="104920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1" name="Oval 970"/>
          <p:cNvSpPr/>
          <p:nvPr/>
        </p:nvSpPr>
        <p:spPr>
          <a:xfrm>
            <a:off x="96491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2" name="Oval 971"/>
          <p:cNvSpPr/>
          <p:nvPr/>
        </p:nvSpPr>
        <p:spPr>
          <a:xfrm>
            <a:off x="113348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tIns="45720" rIns="91440" bIns="4572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3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3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10/9/2020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6DFF08F-DC6B-4601-B491-B0F83F6DD2DA}" type="datetimeFigureOut">
              <a:rPr lang="en-US" dirty="0"/>
              <a:pPr/>
              <a:t>10/9/2020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3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Dpe-3N0ko6s?feature=oembed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nl/imgres?q=lumbaal+punctie&amp;hl=nl&amp;safe=active&amp;gbv=2&amp;biw=1131&amp;bih=656&amp;tbm=isch&amp;tbnid=Z3LIH_tZg8TW8M:&amp;imgrefurl=http://www.daluc.nl/%3Fp%3D305&amp;docid=vHHXsLiptl1kNM&amp;imgurl=http://www.daluc.nl/wp-content/uploads/16072010287.jpg&amp;w=1944&amp;h=2592&amp;ei=FFKwToC1KMmq-gbXyYiYAg&amp;zoom=1" TargetMode="External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jpeg"/><Relationship Id="rId4" Type="http://schemas.openxmlformats.org/officeDocument/2006/relationships/image" Target="../media/image27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vnCKR2qbi9Y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hyperlink" Target="http://www.google.nl/imgres?imgurl=http://www.kennislink.nl/upload/121542_962_1098719504738-hersenen.jpg&amp;imgrefurl=http://www.kennislink.nl/publicaties/dossier-parkinson&amp;usg=__q5VRIBe-eMiRMUnbJYLNh4BWE38=&amp;h=288&amp;w=369&amp;sz=41&amp;hl=nl&amp;start=4&amp;zoom=1&amp;tbnid=5ILLj9rH1Cgg4M:&amp;tbnh=95&amp;tbnw=122&amp;ei=JTB5TaaTKtGe4QbAv-DjBQ&amp;prev=/images%3Fq%3Dparkinson%2Berfelijk%26hl%3Dnl%26safe%3Dactive%26sa%3DX%26biw%3D1218%26bih%3D725%26tbs%3Disch:1%26prmd%3Divns&amp;itbs=1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Neurologische aandoeningen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Epilepsie, MS en Parkinson</a:t>
            </a:r>
          </a:p>
        </p:txBody>
      </p:sp>
    </p:spTree>
    <p:extLst>
      <p:ext uri="{BB962C8B-B14F-4D97-AF65-F5344CB8AC3E}">
        <p14:creationId xmlns:p14="http://schemas.microsoft.com/office/powerpoint/2010/main" val="24898779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nl-NL" sz="4300">
                <a:solidFill>
                  <a:srgbClr val="FFFFFF"/>
                </a:solidFill>
              </a:rPr>
              <a:t>Complicatie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951048" y="804333"/>
            <a:ext cx="6306003" cy="524933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nl-NL" b="1" i="1"/>
              <a:t>Status epilepticus:</a:t>
            </a:r>
            <a:r>
              <a:rPr lang="nl-NL" i="1"/>
              <a:t> de aanvallen volgen elkaar snel op zonder dat de patiënt tot bewustzijn komt en er door zuurstoftekort schade aan de hersencellen ontstaat.</a:t>
            </a:r>
            <a:endParaRPr lang="nl-NL" b="1" i="1"/>
          </a:p>
        </p:txBody>
      </p:sp>
    </p:spTree>
    <p:extLst>
      <p:ext uri="{BB962C8B-B14F-4D97-AF65-F5344CB8AC3E}">
        <p14:creationId xmlns:p14="http://schemas.microsoft.com/office/powerpoint/2010/main" val="14719824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nl-NL" sz="3500">
                <a:solidFill>
                  <a:srgbClr val="FFFFFF"/>
                </a:solidFill>
              </a:rPr>
              <a:t>Therapie (behandeling)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951048" y="804333"/>
            <a:ext cx="6306003" cy="5249334"/>
          </a:xfrm>
        </p:spPr>
        <p:txBody>
          <a:bodyPr anchor="ctr"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</a:t>
            </a:r>
            <a:r>
              <a:rPr lang="nl-NL" b="1" dirty="0"/>
              <a:t>Leefregels</a:t>
            </a:r>
            <a:r>
              <a:rPr lang="nl-NL" dirty="0"/>
              <a:t> (bijvoorbeeld MAD: </a:t>
            </a:r>
            <a:r>
              <a:rPr lang="nl-NL" dirty="0" err="1"/>
              <a:t>Modified</a:t>
            </a:r>
            <a:r>
              <a:rPr lang="nl-NL" dirty="0"/>
              <a:t> </a:t>
            </a:r>
            <a:r>
              <a:rPr lang="nl-NL" dirty="0" err="1"/>
              <a:t>Atkins</a:t>
            </a:r>
            <a:r>
              <a:rPr lang="nl-NL" dirty="0"/>
              <a:t> Dieetbehandeling, heeft tot doel aanvalsvermindering);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b="1" dirty="0"/>
              <a:t> Anti-epileptica </a:t>
            </a:r>
            <a:r>
              <a:rPr lang="nl-NL" dirty="0"/>
              <a:t>(verschillende);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Soms </a:t>
            </a:r>
            <a:r>
              <a:rPr lang="nl-NL" b="1" dirty="0"/>
              <a:t>operatie</a:t>
            </a:r>
            <a:r>
              <a:rPr lang="nl-NL" dirty="0"/>
              <a:t> (epilepsiechirurgie); hierbij wordt een operatie aan de hersenen uitgevoerd in het gebied dat epilepsie veroorzaakt.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</a:t>
            </a:r>
            <a:r>
              <a:rPr lang="nl-NL" b="1" dirty="0"/>
              <a:t>DBS</a:t>
            </a:r>
            <a:r>
              <a:rPr lang="nl-NL" dirty="0"/>
              <a:t> (</a:t>
            </a:r>
            <a:r>
              <a:rPr lang="nl-NL" dirty="0" err="1"/>
              <a:t>Deep</a:t>
            </a:r>
            <a:r>
              <a:rPr lang="nl-NL" dirty="0"/>
              <a:t> Brain </a:t>
            </a:r>
            <a:r>
              <a:rPr lang="nl-NL" dirty="0" err="1"/>
              <a:t>Stimulation</a:t>
            </a:r>
            <a:r>
              <a:rPr lang="nl-NL" dirty="0"/>
              <a:t>): soort pacemaker die elektrische stootjes aan een nauwkeurig bepaald doelgebied in de hersenen afgeeft. </a:t>
            </a:r>
            <a:r>
              <a:rPr lang="nl-NL" i="1" dirty="0"/>
              <a:t>Eigenlijk echt laatste optie wanneer patiënt geen andere mogelijkheid heeft.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144514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Anti-epileptica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Vaak van slaapmiddelen afgeleid. Bijwerking is vaak sufheid.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</a:t>
            </a:r>
            <a:r>
              <a:rPr lang="nl-NL" b="1" dirty="0"/>
              <a:t>Benzodiazepinen</a:t>
            </a:r>
            <a:r>
              <a:rPr lang="nl-NL" dirty="0"/>
              <a:t>: </a:t>
            </a:r>
            <a:r>
              <a:rPr lang="nl-NL" dirty="0" err="1"/>
              <a:t>clonazepam</a:t>
            </a:r>
            <a:r>
              <a:rPr lang="nl-NL" dirty="0"/>
              <a:t> (</a:t>
            </a:r>
            <a:r>
              <a:rPr lang="nl-NL" dirty="0" err="1"/>
              <a:t>Rivotril</a:t>
            </a:r>
            <a:r>
              <a:rPr lang="nl-NL" dirty="0"/>
              <a:t>), diazepam (</a:t>
            </a:r>
            <a:r>
              <a:rPr lang="nl-NL" dirty="0" err="1"/>
              <a:t>Stesolid</a:t>
            </a:r>
            <a:r>
              <a:rPr lang="nl-NL" dirty="0"/>
              <a:t>) en </a:t>
            </a:r>
            <a:r>
              <a:rPr lang="nl-NL" dirty="0" err="1"/>
              <a:t>midazolam</a:t>
            </a:r>
            <a:r>
              <a:rPr lang="nl-NL" dirty="0"/>
              <a:t> (</a:t>
            </a:r>
            <a:r>
              <a:rPr lang="nl-NL" dirty="0" err="1"/>
              <a:t>Dormicum</a:t>
            </a:r>
            <a:r>
              <a:rPr lang="nl-NL" dirty="0"/>
              <a:t>);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</a:t>
            </a:r>
            <a:r>
              <a:rPr lang="nl-NL" b="1" dirty="0"/>
              <a:t>Carbamazepine</a:t>
            </a:r>
            <a:r>
              <a:rPr lang="nl-NL" dirty="0"/>
              <a:t> (</a:t>
            </a:r>
            <a:r>
              <a:rPr lang="nl-NL" dirty="0" err="1"/>
              <a:t>Tegretol</a:t>
            </a:r>
            <a:r>
              <a:rPr lang="nl-NL" dirty="0"/>
              <a:t>);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</a:t>
            </a:r>
            <a:r>
              <a:rPr lang="nl-NL" b="1" dirty="0" err="1"/>
              <a:t>Valproinezuur</a:t>
            </a:r>
            <a:r>
              <a:rPr lang="nl-NL" dirty="0"/>
              <a:t> (</a:t>
            </a:r>
            <a:r>
              <a:rPr lang="nl-NL" dirty="0" err="1"/>
              <a:t>Depakine</a:t>
            </a:r>
            <a:r>
              <a:rPr lang="nl-NL" dirty="0"/>
              <a:t>);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</a:t>
            </a:r>
            <a:r>
              <a:rPr lang="nl-NL" b="1" dirty="0" err="1"/>
              <a:t>Fenytoine</a:t>
            </a:r>
            <a:r>
              <a:rPr lang="nl-NL" dirty="0"/>
              <a:t> (</a:t>
            </a:r>
            <a:r>
              <a:rPr lang="nl-NL" dirty="0" err="1"/>
              <a:t>Dipfantoine</a:t>
            </a:r>
            <a:r>
              <a:rPr lang="nl-NL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42282261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24127" y="585216"/>
            <a:ext cx="10020861" cy="1499616"/>
          </a:xfrm>
        </p:spPr>
        <p:txBody>
          <a:bodyPr/>
          <a:lstStyle/>
          <a:p>
            <a:r>
              <a:rPr lang="nl-NL" dirty="0"/>
              <a:t>Niet-epileptische aanvallen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24128" y="2084832"/>
            <a:ext cx="9720071" cy="4224528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</a:t>
            </a:r>
            <a:r>
              <a:rPr lang="nl-NL" dirty="0" err="1"/>
              <a:t>Breath</a:t>
            </a:r>
            <a:r>
              <a:rPr lang="nl-NL" dirty="0"/>
              <a:t> holding </a:t>
            </a:r>
            <a:r>
              <a:rPr lang="nl-NL" dirty="0" err="1"/>
              <a:t>spells</a:t>
            </a:r>
            <a:r>
              <a:rPr lang="nl-NL" dirty="0"/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Flauwvallen;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Hartritmestoornissen;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Hyperventilatie;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Hypoglykemie;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Migraine;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Narcolepsie;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Spierschokken;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</a:t>
            </a:r>
            <a:r>
              <a:rPr lang="nl-NL" dirty="0" err="1"/>
              <a:t>TIA’s</a:t>
            </a:r>
            <a:r>
              <a:rPr lang="nl-NL" dirty="0"/>
              <a:t>.</a:t>
            </a:r>
          </a:p>
          <a:p>
            <a:pPr marL="0" indent="0">
              <a:buNone/>
            </a:pPr>
            <a:r>
              <a:rPr lang="nl-NL" dirty="0"/>
              <a:t>Dit zijn allemaal verschijnselen die op een epileptische aanval lijken, maar dat de diagnose epilepsie niet van toepassing is.</a:t>
            </a:r>
          </a:p>
        </p:txBody>
      </p:sp>
    </p:spTree>
    <p:extLst>
      <p:ext uri="{BB962C8B-B14F-4D97-AF65-F5344CB8AC3E}">
        <p14:creationId xmlns:p14="http://schemas.microsoft.com/office/powerpoint/2010/main" val="36192115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1AFC812-B894-4DF2-B0E7-A7754B0358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95998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24128" y="459317"/>
            <a:ext cx="4389120" cy="1749552"/>
          </a:xfrm>
        </p:spPr>
        <p:txBody>
          <a:bodyPr>
            <a:normAutofit/>
          </a:bodyPr>
          <a:lstStyle/>
          <a:p>
            <a:r>
              <a:rPr lang="nl-NL" sz="4400"/>
              <a:t>Multiple Sclerose (MS)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4BEAC76-53DA-4BEF-9A55-092764198C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62000" y="2208869"/>
            <a:ext cx="4672718" cy="3931920"/>
          </a:xfrm>
        </p:spPr>
        <p:txBody>
          <a:bodyPr>
            <a:normAutofit fontScale="92500"/>
          </a:bodyPr>
          <a:lstStyle/>
          <a:p>
            <a:r>
              <a:rPr lang="nl-NL" sz="1600" dirty="0"/>
              <a:t>Een ziekte van het centrale zenuwstelsel (CZS) waarbij er door ontstekingen plaques ontstaan rondom de zenuwen in de hersenen en het ruggenmerg, inclusief de oogzenuwen.</a:t>
            </a:r>
          </a:p>
          <a:p>
            <a:r>
              <a:rPr lang="nl-NL" sz="1600" dirty="0"/>
              <a:t>Dit zorgt voor blijvende schade aan myeline en axonen (geleidt elektrische impulsen).</a:t>
            </a:r>
          </a:p>
          <a:p>
            <a:endParaRPr lang="nl-NL" sz="1600" dirty="0"/>
          </a:p>
          <a:p>
            <a:r>
              <a:rPr lang="nl-NL" sz="1600" b="1" dirty="0"/>
              <a:t>Myeline:</a:t>
            </a:r>
            <a:r>
              <a:rPr lang="nl-NL" sz="1600" dirty="0"/>
              <a:t> een vettige stof die het axon omhult. We noemen het ook wel een myelineschede, zie hiernaast </a:t>
            </a:r>
            <a:r>
              <a:rPr lang="nl-NL" sz="1600" dirty="0">
                <a:sym typeface="Wingdings" panose="05000000000000000000" pitchFamily="2" charset="2"/>
              </a:rPr>
              <a:t> </a:t>
            </a:r>
            <a:endParaRPr lang="nl-NL" sz="1600" b="1" dirty="0">
              <a:sym typeface="Wingdings" panose="05000000000000000000" pitchFamily="2" charset="2"/>
            </a:endParaRPr>
          </a:p>
          <a:p>
            <a:r>
              <a:rPr lang="nl-NL" sz="1600" b="1" dirty="0">
                <a:sym typeface="Wingdings" panose="05000000000000000000" pitchFamily="2" charset="2"/>
              </a:rPr>
              <a:t>Axon: </a:t>
            </a:r>
            <a:r>
              <a:rPr lang="nl-NL" sz="1600" dirty="0">
                <a:sym typeface="Wingdings" panose="05000000000000000000" pitchFamily="2" charset="2"/>
              </a:rPr>
              <a:t>uitloper van een zenuwcel (motorisch/sensorisch) die elektrische impulsen doorgeeft.</a:t>
            </a:r>
          </a:p>
          <a:p>
            <a:endParaRPr lang="nl-NL" sz="1600" b="1" dirty="0">
              <a:sym typeface="Wingdings" panose="05000000000000000000" pitchFamily="2" charset="2"/>
            </a:endParaRPr>
          </a:p>
          <a:p>
            <a:r>
              <a:rPr lang="nl-NL" sz="1600" i="1" dirty="0">
                <a:sym typeface="Wingdings" panose="05000000000000000000" pitchFamily="2" charset="2"/>
              </a:rPr>
              <a:t>Zie herseninstituut.nl voor meer informatie hierover.</a:t>
            </a:r>
            <a:endParaRPr lang="nl-NL" sz="1600" i="1" dirty="0"/>
          </a:p>
        </p:txBody>
      </p:sp>
      <p:pic>
        <p:nvPicPr>
          <p:cNvPr id="5" name="Picture 2" descr="MyelinGraphi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56116" y="1148709"/>
            <a:ext cx="4175762" cy="4563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04340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6466F7-805A-471F-8B68-A5910C4120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Onlinemedia 3" title="Animatie ￢ﾀﾘWat is MS?￢ﾀﾙ">
            <a:hlinkClick r:id="" action="ppaction://media"/>
            <a:extLst>
              <a:ext uri="{FF2B5EF4-FFF2-40B4-BE49-F238E27FC236}">
                <a16:creationId xmlns:a16="http://schemas.microsoft.com/office/drawing/2014/main" id="{CB79203E-A414-40F0-B3F2-AA921C7911CA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520156" y="1642923"/>
            <a:ext cx="7151688" cy="402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270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E5B3935F-AC8A-4AE4-9527-D439FA6B0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8199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3468" y="643467"/>
            <a:ext cx="3415612" cy="5571066"/>
          </a:xfrm>
        </p:spPr>
        <p:txBody>
          <a:bodyPr>
            <a:normAutofit/>
          </a:bodyPr>
          <a:lstStyle/>
          <a:p>
            <a:r>
              <a:rPr lang="nl-NL" sz="3100">
                <a:solidFill>
                  <a:srgbClr val="FFFFFF"/>
                </a:solidFill>
              </a:rPr>
              <a:t>Meest voorkomende verschijnselen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86FECD10-72CF-4D0E-B83C-0452A8E032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8271728"/>
              </p:ext>
            </p:extLst>
          </p:nvPr>
        </p:nvGraphicFramePr>
        <p:xfrm>
          <a:off x="5603875" y="954088"/>
          <a:ext cx="5641975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960167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B0890400-BB8B-4A44-AB63-65C7CA223E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nl-NL" sz="3100"/>
              <a:t>Bijkomende verschijnselen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D39B797-CDC6-4529-8A36-9CBFC9816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77597" y="1600200"/>
            <a:ext cx="0" cy="36576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999330" y="804333"/>
            <a:ext cx="6257721" cy="5249334"/>
          </a:xfrm>
        </p:spPr>
        <p:txBody>
          <a:bodyPr anchor="ctr"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Klachten bij het plassen en de stoelgang (mictieproblemen);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Pijn;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Seksuele problemen (erectie/masturbatieproblematiek;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Psychosociale problemen;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Psychische veranderingen;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Problemen met lopen.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469234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16">
            <a:extLst>
              <a:ext uri="{FF2B5EF4-FFF2-40B4-BE49-F238E27FC236}">
                <a16:creationId xmlns:a16="http://schemas.microsoft.com/office/drawing/2014/main" id="{A10C41F2-1746-4431-9B52-B9F147A896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custGeom>
            <a:avLst/>
            <a:gdLst>
              <a:gd name="connsiteX0" fmla="*/ 0 w 3096136"/>
              <a:gd name="connsiteY0" fmla="*/ 0 h 5856137"/>
              <a:gd name="connsiteX1" fmla="*/ 3096136 w 3096136"/>
              <a:gd name="connsiteY1" fmla="*/ 0 h 5856137"/>
              <a:gd name="connsiteX2" fmla="*/ 3096136 w 3096136"/>
              <a:gd name="connsiteY2" fmla="*/ 5856137 h 5856137"/>
              <a:gd name="connsiteX3" fmla="*/ 0 w 3096136"/>
              <a:gd name="connsiteY3" fmla="*/ 5856137 h 5856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96136" h="5856137">
                <a:moveTo>
                  <a:pt x="0" y="0"/>
                </a:moveTo>
                <a:lnTo>
                  <a:pt x="3096136" y="0"/>
                </a:lnTo>
                <a:lnTo>
                  <a:pt x="3096136" y="5856137"/>
                </a:lnTo>
                <a:lnTo>
                  <a:pt x="0" y="5856137"/>
                </a:lnTo>
                <a:close/>
              </a:path>
            </a:pathLst>
          </a:cu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0" ty="0" sx="75000" sy="75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84928E-D694-4849-BBAD-D7C7DC4054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94020" y="643461"/>
            <a:ext cx="7654513" cy="5571069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19803" y="4735775"/>
            <a:ext cx="7006998" cy="1245732"/>
          </a:xfrm>
        </p:spPr>
        <p:txBody>
          <a:bodyPr anchor="t"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Oorzaken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219802" y="965864"/>
            <a:ext cx="7006998" cy="3450370"/>
          </a:xfrm>
        </p:spPr>
        <p:txBody>
          <a:bodyPr anchor="b">
            <a:normAutofit/>
          </a:bodyPr>
          <a:lstStyle/>
          <a:p>
            <a:pPr marL="0" indent="0">
              <a:buNone/>
            </a:pPr>
            <a:r>
              <a:rPr lang="nl-NL" sz="1400" b="1">
                <a:solidFill>
                  <a:srgbClr val="FFFFFF"/>
                </a:solidFill>
              </a:rPr>
              <a:t>Deels onbekend, maar wel factoren die een rol spelen bij het ontstaan ervan: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1400">
                <a:solidFill>
                  <a:srgbClr val="FFFFFF"/>
                </a:solidFill>
              </a:rPr>
              <a:t> Afname van gliacellen (steuncellen) in de hersenen, die myeline aanmaken;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1400">
                <a:solidFill>
                  <a:srgbClr val="FFFFFF"/>
                </a:solidFill>
              </a:rPr>
              <a:t> Geslacht;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1400">
                <a:solidFill>
                  <a:srgbClr val="FFFFFF"/>
                </a:solidFill>
              </a:rPr>
              <a:t> Leeftijd;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1400">
                <a:solidFill>
                  <a:srgbClr val="FFFFFF"/>
                </a:solidFill>
              </a:rPr>
              <a:t> Niet erfelijk;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1400">
                <a:solidFill>
                  <a:srgbClr val="FFFFFF"/>
                </a:solidFill>
              </a:rPr>
              <a:t> Eetgewoontes. Zo komt in Noorwegen MS bijvoorbeeld minder vaak voor aan de kust dan in het binnenland? Waarom?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1400">
                <a:solidFill>
                  <a:srgbClr val="FFFFFF"/>
                </a:solidFill>
              </a:rPr>
              <a:t> Komt vaker voor in hoogontwikkelde landen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1400">
                <a:solidFill>
                  <a:srgbClr val="FFFFFF"/>
                </a:solidFill>
              </a:rPr>
              <a:t> Auto-immuunziekte (lichaam reageert abnormaal sterk op myeline, waardoor het wordt afgebroken)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9237721-19CF-41B1-AA0A-E1E1A8282D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324317" y="4576004"/>
            <a:ext cx="4572000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13139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16">
            <a:extLst>
              <a:ext uri="{FF2B5EF4-FFF2-40B4-BE49-F238E27FC236}">
                <a16:creationId xmlns:a16="http://schemas.microsoft.com/office/drawing/2014/main" id="{D654DB25-410A-44B7-8058-3193D21EAF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0 w 3096136"/>
              <a:gd name="connsiteY0" fmla="*/ 0 h 5856137"/>
              <a:gd name="connsiteX1" fmla="*/ 3096136 w 3096136"/>
              <a:gd name="connsiteY1" fmla="*/ 0 h 5856137"/>
              <a:gd name="connsiteX2" fmla="*/ 3096136 w 3096136"/>
              <a:gd name="connsiteY2" fmla="*/ 5856137 h 5856137"/>
              <a:gd name="connsiteX3" fmla="*/ 0 w 3096136"/>
              <a:gd name="connsiteY3" fmla="*/ 5856137 h 5856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96136" h="5856137">
                <a:moveTo>
                  <a:pt x="0" y="0"/>
                </a:moveTo>
                <a:lnTo>
                  <a:pt x="3096136" y="0"/>
                </a:lnTo>
                <a:lnTo>
                  <a:pt x="3096136" y="5856137"/>
                </a:lnTo>
                <a:lnTo>
                  <a:pt x="0" y="585613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FAFEBEB-E7DF-4119-99EC-3C2C5F3C7A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7" y="321731"/>
            <a:ext cx="5688020" cy="6214535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40998" y="965200"/>
            <a:ext cx="4689938" cy="4815596"/>
          </a:xfrm>
        </p:spPr>
        <p:txBody>
          <a:bodyPr>
            <a:normAutofit/>
          </a:bodyPr>
          <a:lstStyle/>
          <a:p>
            <a:pPr algn="r"/>
            <a:r>
              <a:rPr lang="nl-NL" sz="4000" dirty="0">
                <a:solidFill>
                  <a:srgbClr val="FFFFFF"/>
                </a:solidFill>
              </a:rPr>
              <a:t>Risicofactoren voor verergering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E25F227-C9F5-44BC-8ECE-188763D853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76434" y="321732"/>
            <a:ext cx="5693835" cy="6214534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661065" y="974875"/>
            <a:ext cx="4724573" cy="4852362"/>
          </a:xfrm>
        </p:spPr>
        <p:txBody>
          <a:bodyPr anchor="ctr"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nl-NL">
                <a:solidFill>
                  <a:srgbClr val="FFFFFF"/>
                </a:solidFill>
              </a:rPr>
              <a:t> Het seizoen (exacerbaties komen vooral in de nazomer voor);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>
                <a:solidFill>
                  <a:srgbClr val="FFFFFF"/>
                </a:solidFill>
              </a:rPr>
              <a:t> Griep;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>
                <a:solidFill>
                  <a:srgbClr val="FFFFFF"/>
                </a:solidFill>
              </a:rPr>
              <a:t> Te grote lichamelijke en psychische inspanning.</a:t>
            </a:r>
          </a:p>
          <a:p>
            <a:pPr>
              <a:buFont typeface="Arial" panose="020B0604020202020204" pitchFamily="34" charset="0"/>
              <a:buChar char="•"/>
            </a:pPr>
            <a:endParaRPr lang="nl-NL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nl-NL" b="1">
                <a:solidFill>
                  <a:srgbClr val="FFFFFF"/>
                </a:solidFill>
              </a:rPr>
              <a:t>Diagnose: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>
                <a:solidFill>
                  <a:srgbClr val="FFFFFF"/>
                </a:solidFill>
              </a:rPr>
              <a:t> Lumbaalpunctie: liquor onderzoek;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>
                <a:solidFill>
                  <a:srgbClr val="FFFFFF"/>
                </a:solidFill>
              </a:rPr>
              <a:t> MRI.</a:t>
            </a:r>
          </a:p>
        </p:txBody>
      </p:sp>
    </p:spTree>
    <p:extLst>
      <p:ext uri="{BB962C8B-B14F-4D97-AF65-F5344CB8AC3E}">
        <p14:creationId xmlns:p14="http://schemas.microsoft.com/office/powerpoint/2010/main" val="1419894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Planning vandaag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Theorie epilepsie en Parkinson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Opdracht maken vanuit taak 2B m.b.t. epilepsie, MS en Parkinson </a:t>
            </a:r>
          </a:p>
        </p:txBody>
      </p:sp>
    </p:spTree>
    <p:extLst>
      <p:ext uri="{BB962C8B-B14F-4D97-AF65-F5344CB8AC3E}">
        <p14:creationId xmlns:p14="http://schemas.microsoft.com/office/powerpoint/2010/main" val="31685285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Lumbaalpunctie</a:t>
            </a:r>
          </a:p>
        </p:txBody>
      </p:sp>
      <p:pic>
        <p:nvPicPr>
          <p:cNvPr id="4" name="Picture 2" descr="lumbaa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232" y="1906483"/>
            <a:ext cx="3938337" cy="4458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 descr="ANd9GcQWz8aziUhUKFKtNPA8LkGxH1Tx-vJLJuVgfApU0u4ojUm3oTv6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6573" y="2540227"/>
            <a:ext cx="2217738" cy="296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5" descr="220px-Thisisspinalta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2316" y="2935443"/>
            <a:ext cx="3200400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75914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BF2ABC8-4FD6-4B60-92A7-BB3BEE3C1A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8018272" cy="1499616"/>
          </a:xfrm>
        </p:spPr>
        <p:txBody>
          <a:bodyPr>
            <a:normAutofit/>
          </a:bodyPr>
          <a:lstStyle/>
          <a:p>
            <a:r>
              <a:rPr lang="nl-NL" dirty="0"/>
              <a:t>verloop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CD479D3-536C-4161-A6F8-813D30719B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24128" y="2286000"/>
            <a:ext cx="8018271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Er zijn verschillende verlopen van de ziekte MS: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</a:t>
            </a:r>
            <a:r>
              <a:rPr lang="nl-NL" b="1" dirty="0" err="1"/>
              <a:t>Relapsing</a:t>
            </a:r>
            <a:r>
              <a:rPr lang="nl-NL" b="1" dirty="0"/>
              <a:t> </a:t>
            </a:r>
            <a:r>
              <a:rPr lang="nl-NL" b="1" dirty="0" err="1"/>
              <a:t>remitting</a:t>
            </a:r>
            <a:r>
              <a:rPr lang="nl-NL" dirty="0"/>
              <a:t>: als de patiënt verschillende ziekteperiodes heeft meegemaakt voordat de diagnose wordt gesteld (er zijn exacerbaties, maar ook remissies).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</a:t>
            </a:r>
            <a:r>
              <a:rPr lang="nl-NL" b="1" dirty="0"/>
              <a:t>Primair progressief: </a:t>
            </a:r>
            <a:r>
              <a:rPr lang="nl-NL" dirty="0"/>
              <a:t>als symptomen vanaf het begin al blijvend zijn en er telkens nieuwe ontstekingshaarden en symptomen bijkomen.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Als er nieuwe verschijnselen ontstaan, die de patiënt nog niet kent/gekend heeft, spreken we van een Schub. </a:t>
            </a:r>
          </a:p>
          <a:p>
            <a:pPr>
              <a:buFont typeface="Arial" panose="020B0604020202020204" pitchFamily="34" charset="0"/>
              <a:buChar char="•"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7D7B666-D5E6-48CE-B26A-FB5E5C34AF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325601"/>
            <a:ext cx="2286920" cy="390807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6EE670A-A41A-44AD-BC1C-2090365EB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4394539"/>
            <a:ext cx="2286920" cy="2029724"/>
          </a:xfrm>
          <a:prstGeom prst="rect">
            <a:avLst/>
          </a:prstGeom>
          <a:solidFill>
            <a:schemeClr val="tx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3647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nl-NL">
                <a:solidFill>
                  <a:srgbClr val="FFFFFF"/>
                </a:solidFill>
              </a:rPr>
              <a:t>Therapie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951048" y="804333"/>
            <a:ext cx="6306003" cy="5249334"/>
          </a:xfrm>
        </p:spPr>
        <p:txBody>
          <a:bodyPr anchor="ctr"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Symptoombestrijding;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Onderhoudsbehandeling;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Leefregels;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Fysiotherapie;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Logopedie: waarom?</a:t>
            </a:r>
          </a:p>
        </p:txBody>
      </p:sp>
    </p:spTree>
    <p:extLst>
      <p:ext uri="{BB962C8B-B14F-4D97-AF65-F5344CB8AC3E}">
        <p14:creationId xmlns:p14="http://schemas.microsoft.com/office/powerpoint/2010/main" val="5268277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1AFC812-B894-4DF2-B0E7-A7754B0358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95998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24128" y="459317"/>
            <a:ext cx="4389120" cy="1749552"/>
          </a:xfrm>
        </p:spPr>
        <p:txBody>
          <a:bodyPr>
            <a:normAutofit/>
          </a:bodyPr>
          <a:lstStyle/>
          <a:p>
            <a:r>
              <a:rPr lang="nl-NL" sz="4400"/>
              <a:t>Parkinson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4BEAC76-53DA-4BEF-9A55-092764198C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62000" y="2208869"/>
            <a:ext cx="4651249" cy="40090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dirty="0"/>
              <a:t>Een </a:t>
            </a:r>
            <a:r>
              <a:rPr lang="nl-NL" sz="2000" i="1" dirty="0"/>
              <a:t>progressieve</a:t>
            </a:r>
            <a:r>
              <a:rPr lang="nl-NL" sz="2000" dirty="0"/>
              <a:t> aandoening.</a:t>
            </a:r>
          </a:p>
          <a:p>
            <a:pPr marL="0" indent="0">
              <a:buNone/>
            </a:pPr>
            <a:r>
              <a:rPr lang="nl-NL" sz="2000" dirty="0"/>
              <a:t>Bij de ziekte van Parkinson sterven zenuwcellen in een specifiek deel van de  hersenen af. In dit gebied werkt de neurotransmitter (‘doorgeefstofje’) </a:t>
            </a:r>
            <a:r>
              <a:rPr lang="nl-NL" sz="2000" b="1" dirty="0"/>
              <a:t>dopamine.</a:t>
            </a:r>
            <a:endParaRPr lang="nl-NL" sz="2000" dirty="0"/>
          </a:p>
          <a:p>
            <a:pPr marL="0" indent="0">
              <a:buNone/>
            </a:pPr>
            <a:r>
              <a:rPr lang="nl-NL" sz="2000" dirty="0"/>
              <a:t>Door deze ziekte is er minder dopamine en signalen worden dus minder goed doorgestuurd</a:t>
            </a:r>
            <a:r>
              <a:rPr lang="nl-NL" sz="1800" dirty="0"/>
              <a:t>.</a:t>
            </a:r>
          </a:p>
        </p:txBody>
      </p:sp>
      <p:pic>
        <p:nvPicPr>
          <p:cNvPr id="4" name="Onlinemedia 3" title="De ziekte van Parkinson">
            <a:hlinkClick r:id="" action="ppaction://media"/>
            <a:extLst>
              <a:ext uri="{FF2B5EF4-FFF2-40B4-BE49-F238E27FC236}">
                <a16:creationId xmlns:a16="http://schemas.microsoft.com/office/drawing/2014/main" id="{C0E3B8F3-2E42-4A43-8689-19BC4D18C532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7056116" y="1864635"/>
            <a:ext cx="4175762" cy="3131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24410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nl-NL" dirty="0"/>
              <a:t>Oorzaak &amp; gevolg</a:t>
            </a:r>
          </a:p>
        </p:txBody>
      </p:sp>
      <p:pic>
        <p:nvPicPr>
          <p:cNvPr id="4" name="Picture 6" descr="ANd9GcSNrxbHDWmvpNMvaA3V1m1EzcF-WJuTIta25dEuFYnMmCDyoorO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24127" y="2701245"/>
            <a:ext cx="3615605" cy="2818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063613" y="2286000"/>
            <a:ext cx="5680587" cy="402336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Oorzaak is onbekend;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Als bijwerking bij bepaalde medicijnen, dan spreekt men van </a:t>
            </a:r>
            <a:r>
              <a:rPr lang="nl-NL" b="1" dirty="0"/>
              <a:t>parkinsonisme</a:t>
            </a:r>
            <a:r>
              <a:rPr lang="nl-NL" dirty="0"/>
              <a:t>;</a:t>
            </a:r>
          </a:p>
          <a:p>
            <a:pPr marL="0" indent="0">
              <a:buNone/>
            </a:pPr>
            <a:r>
              <a:rPr lang="nl-NL" dirty="0"/>
              <a:t>Verschijnselen worden veroorzaakt doordat: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Dopaminevormende cellen in de substantia nigra verminderen;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Met name voorkomend boven de 50 jaar/middelbare leeftijd.</a:t>
            </a:r>
          </a:p>
        </p:txBody>
      </p:sp>
    </p:spTree>
    <p:extLst>
      <p:ext uri="{BB962C8B-B14F-4D97-AF65-F5344CB8AC3E}">
        <p14:creationId xmlns:p14="http://schemas.microsoft.com/office/powerpoint/2010/main" val="24279856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B1AFC812-B894-4DF2-B0E7-A7754B0358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95998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24128" y="459317"/>
            <a:ext cx="4389120" cy="1749552"/>
          </a:xfrm>
        </p:spPr>
        <p:txBody>
          <a:bodyPr>
            <a:normAutofit/>
          </a:bodyPr>
          <a:lstStyle/>
          <a:p>
            <a:r>
              <a:rPr lang="nl-NL" sz="4400"/>
              <a:t>Primaire symptomen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4BEAC76-53DA-4BEF-9A55-092764198C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16078" y="2208869"/>
            <a:ext cx="4389120" cy="393192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nl-NL" sz="1700" dirty="0"/>
              <a:t> </a:t>
            </a:r>
            <a:r>
              <a:rPr lang="nl-NL" sz="1700" b="1" dirty="0"/>
              <a:t>Rigiditeit</a:t>
            </a:r>
            <a:r>
              <a:rPr lang="nl-NL" sz="1700" dirty="0"/>
              <a:t>: star-/stijfheid;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1700" dirty="0"/>
              <a:t> </a:t>
            </a:r>
            <a:r>
              <a:rPr lang="nl-NL" sz="1700" b="1" dirty="0"/>
              <a:t>Bradykinesie / akinesie</a:t>
            </a:r>
            <a:r>
              <a:rPr lang="nl-NL" sz="1700" dirty="0"/>
              <a:t>: trage bewegingen of helemaal niet meer bewegen;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1700" dirty="0"/>
              <a:t> </a:t>
            </a:r>
            <a:r>
              <a:rPr lang="nl-NL" sz="1700" b="1" dirty="0"/>
              <a:t>Tremor</a:t>
            </a:r>
            <a:r>
              <a:rPr lang="nl-NL" sz="1700" dirty="0"/>
              <a:t>: onwillekeurig regelmatig ritmisch trillen van een deel van het lichaam;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1700" dirty="0"/>
              <a:t> </a:t>
            </a:r>
            <a:r>
              <a:rPr lang="nl-NL" sz="1700" b="1" dirty="0" err="1"/>
              <a:t>Posturale</a:t>
            </a:r>
            <a:r>
              <a:rPr lang="nl-NL" sz="1700" b="1" dirty="0"/>
              <a:t> instabiliteit</a:t>
            </a:r>
            <a:r>
              <a:rPr lang="nl-NL" sz="1700" dirty="0"/>
              <a:t>: slechte balans en coördinatie, waardoor wankel evenwicht ontstaat met risico op vallen.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1700" dirty="0"/>
              <a:t> </a:t>
            </a:r>
            <a:r>
              <a:rPr lang="nl-NL" sz="1700" b="1" dirty="0"/>
              <a:t>Moe, somber, traag, vergeetachtig.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1700" dirty="0"/>
              <a:t> </a:t>
            </a:r>
            <a:r>
              <a:rPr lang="nl-NL" sz="1700" b="1" dirty="0"/>
              <a:t>Tandradfenomeen</a:t>
            </a:r>
            <a:r>
              <a:rPr lang="nl-NL" sz="1700" dirty="0"/>
              <a:t>: als er, wanneer de armen gebogen worden, schokjes te voelen zijn.</a:t>
            </a:r>
          </a:p>
          <a:p>
            <a:pPr>
              <a:buFont typeface="Arial" panose="020B0604020202020204" pitchFamily="34" charset="0"/>
              <a:buChar char="•"/>
            </a:pPr>
            <a:endParaRPr lang="nl-NL" sz="1700" dirty="0"/>
          </a:p>
          <a:p>
            <a:pPr marL="0" indent="0">
              <a:buNone/>
            </a:pPr>
            <a:endParaRPr lang="nl-NL" sz="1700" dirty="0"/>
          </a:p>
        </p:txBody>
      </p:sp>
      <p:pic>
        <p:nvPicPr>
          <p:cNvPr id="4" name="Picture 1026" descr="6a00d83453c2c669e2011570bd82a8970b-800w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12072" y="960120"/>
            <a:ext cx="4063850" cy="4940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8317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Secundaire symptomen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24129" y="2286000"/>
            <a:ext cx="4919472" cy="402336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Obstipatie (verstopping);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Slikklachten;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Hoesten;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Verhoogde speekselvloed;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Kwijlen;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Overmatige talg- en zweetproductie;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Incontinentie van urine en </a:t>
            </a:r>
            <a:r>
              <a:rPr lang="nl-NL" dirty="0" err="1"/>
              <a:t>faeces</a:t>
            </a:r>
            <a:r>
              <a:rPr lang="nl-NL" dirty="0"/>
              <a:t>.</a:t>
            </a:r>
          </a:p>
        </p:txBody>
      </p:sp>
      <p:sp>
        <p:nvSpPr>
          <p:cNvPr id="4" name="Tijdelijke aanduiding voor inhoud 2"/>
          <p:cNvSpPr txBox="1">
            <a:spLocks/>
          </p:cNvSpPr>
          <p:nvPr/>
        </p:nvSpPr>
        <p:spPr>
          <a:xfrm>
            <a:off x="6470424" y="2286000"/>
            <a:ext cx="4919472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3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Uitdrukkingloos gezicht (masker);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Klein kriebelig handschrift;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Zachte, hese stem, monotone spraak;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Vermindering intellectuele capaciteit;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Trage reactie op vragen;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Angst, depressie;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Sociaal isolement.</a:t>
            </a:r>
          </a:p>
        </p:txBody>
      </p:sp>
    </p:spTree>
    <p:extLst>
      <p:ext uri="{BB962C8B-B14F-4D97-AF65-F5344CB8AC3E}">
        <p14:creationId xmlns:p14="http://schemas.microsoft.com/office/powerpoint/2010/main" val="37882201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nl-NL" sz="4600">
                <a:solidFill>
                  <a:srgbClr val="FFFFFF"/>
                </a:solidFill>
              </a:rPr>
              <a:t>Daarnaast ook nog: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951048" y="804333"/>
            <a:ext cx="6306003" cy="5249334"/>
          </a:xfrm>
        </p:spPr>
        <p:txBody>
          <a:bodyPr anchor="ctr"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Lage bloeddruk bij overeind komen (orthostatische hypotensie);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Erectiestoornissen;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Slaapproblemen;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Vermoeidheid;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Dementie (Alzheimer)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Psychose (hallucinaties).</a:t>
            </a:r>
          </a:p>
        </p:txBody>
      </p:sp>
    </p:spTree>
    <p:extLst>
      <p:ext uri="{BB962C8B-B14F-4D97-AF65-F5344CB8AC3E}">
        <p14:creationId xmlns:p14="http://schemas.microsoft.com/office/powerpoint/2010/main" val="15663825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5B3935F-AC8A-4AE4-9527-D439FA6B0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8199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3468" y="643467"/>
            <a:ext cx="3415612" cy="5571066"/>
          </a:xfrm>
        </p:spPr>
        <p:txBody>
          <a:bodyPr>
            <a:normAutofit/>
          </a:bodyPr>
          <a:lstStyle/>
          <a:p>
            <a:r>
              <a:rPr lang="nl-NL" sz="2800">
                <a:solidFill>
                  <a:srgbClr val="FFFFFF"/>
                </a:solidFill>
              </a:rPr>
              <a:t>Diagnosestelling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E8343B70-EF21-43D7-88EA-03B6201B39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280363"/>
              </p:ext>
            </p:extLst>
          </p:nvPr>
        </p:nvGraphicFramePr>
        <p:xfrm>
          <a:off x="5603875" y="954088"/>
          <a:ext cx="5641975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8221196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7">
            <a:extLst>
              <a:ext uri="{FF2B5EF4-FFF2-40B4-BE49-F238E27FC236}">
                <a16:creationId xmlns:a16="http://schemas.microsoft.com/office/drawing/2014/main" id="{B0890400-BB8B-4A44-AB63-65C7CA223E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nl-NL"/>
              <a:t>Therapie</a:t>
            </a:r>
          </a:p>
        </p:txBody>
      </p:sp>
      <p:cxnSp>
        <p:nvCxnSpPr>
          <p:cNvPr id="13" name="Straight Connector 9">
            <a:extLst>
              <a:ext uri="{FF2B5EF4-FFF2-40B4-BE49-F238E27FC236}">
                <a16:creationId xmlns:a16="http://schemas.microsoft.com/office/drawing/2014/main" id="{4D39B797-CDC6-4529-8A36-9CBFC9816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77597" y="1600200"/>
            <a:ext cx="0" cy="36576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999330" y="804333"/>
            <a:ext cx="6257721" cy="524933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nl-NL" dirty="0"/>
              <a:t>Het is een </a:t>
            </a:r>
            <a:r>
              <a:rPr lang="nl-NL" b="1" dirty="0"/>
              <a:t>symptomatische therapie.</a:t>
            </a:r>
            <a:r>
              <a:rPr lang="nl-NL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</a:t>
            </a:r>
            <a:r>
              <a:rPr lang="nl-NL" i="1" dirty="0"/>
              <a:t>Farmacotherapie</a:t>
            </a:r>
            <a:r>
              <a:rPr lang="nl-NL" dirty="0"/>
              <a:t> (</a:t>
            </a:r>
            <a:r>
              <a:rPr lang="nl-NL" dirty="0" err="1"/>
              <a:t>Sinemet</a:t>
            </a:r>
            <a:r>
              <a:rPr lang="nl-NL" dirty="0"/>
              <a:t>, </a:t>
            </a:r>
            <a:r>
              <a:rPr lang="nl-NL" dirty="0" err="1"/>
              <a:t>Madopar</a:t>
            </a:r>
            <a:r>
              <a:rPr lang="nl-NL" dirty="0"/>
              <a:t>, </a:t>
            </a:r>
            <a:r>
              <a:rPr lang="nl-NL" dirty="0" err="1"/>
              <a:t>Symmetrell</a:t>
            </a:r>
            <a:r>
              <a:rPr lang="nl-NL" dirty="0"/>
              <a:t>, </a:t>
            </a:r>
            <a:r>
              <a:rPr lang="nl-NL" dirty="0" err="1"/>
              <a:t>Akineton</a:t>
            </a:r>
            <a:r>
              <a:rPr lang="nl-NL" dirty="0"/>
              <a:t>): verhogen de dopamine in de hersenen, werken echter vaak maar tijdelijk en hebben bijwerkingen.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Fysiotherapie;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Logopedie.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Om leren gaan met beperkingen.</a:t>
            </a:r>
          </a:p>
        </p:txBody>
      </p:sp>
    </p:spTree>
    <p:extLst>
      <p:ext uri="{BB962C8B-B14F-4D97-AF65-F5344CB8AC3E}">
        <p14:creationId xmlns:p14="http://schemas.microsoft.com/office/powerpoint/2010/main" val="2794664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nl-NL" dirty="0"/>
              <a:t>epilepsie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37ADF2A2-4F11-416A-A69D-9235561350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07504" y="2386051"/>
            <a:ext cx="3448851" cy="3448851"/>
          </a:xfrm>
          <a:prstGeom prst="rect">
            <a:avLst/>
          </a:prstGeom>
        </p:spPr>
      </p:pic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063613" y="2286000"/>
            <a:ext cx="5680587" cy="402336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Vallende ziekte;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Plotselinge verstoring van de elektrische hersenactiviteit.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Er zijn miljoenen netwerken van cellen in je hersenen, die constant contact met elkaar moeten maken.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Bij epilepsie gaat dit soms mis: epileptische aanval is het gevolg.</a:t>
            </a:r>
          </a:p>
        </p:txBody>
      </p:sp>
    </p:spTree>
    <p:extLst>
      <p:ext uri="{BB962C8B-B14F-4D97-AF65-F5344CB8AC3E}">
        <p14:creationId xmlns:p14="http://schemas.microsoft.com/office/powerpoint/2010/main" val="258628549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Vragen?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Dan kunnen jullie aan de slag met de opdracht waar jullie vorige week mee zijn begonnen: </a:t>
            </a:r>
            <a:r>
              <a:rPr lang="nl-NL" b="1" dirty="0"/>
              <a:t>taak 2B!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00392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9">
            <a:extLst>
              <a:ext uri="{FF2B5EF4-FFF2-40B4-BE49-F238E27FC236}">
                <a16:creationId xmlns:a16="http://schemas.microsoft.com/office/drawing/2014/main" id="{2C066968-96A8-4DA8-93E2-27F881313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97745" y="484632"/>
            <a:ext cx="7794722" cy="35119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11">
            <a:extLst>
              <a:ext uri="{FF2B5EF4-FFF2-40B4-BE49-F238E27FC236}">
                <a16:creationId xmlns:a16="http://schemas.microsoft.com/office/drawing/2014/main" id="{F0B400E4-7ABF-44FF-8616-462F28917C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97745" y="4150596"/>
            <a:ext cx="7794722" cy="221966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4903" y="4391025"/>
            <a:ext cx="6685507" cy="1738808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Uitingsvormen</a:t>
            </a:r>
          </a:p>
        </p:txBody>
      </p:sp>
      <p:pic>
        <p:nvPicPr>
          <p:cNvPr id="5" name="Picture 4" descr="brain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89882" y="475596"/>
            <a:ext cx="2992563" cy="3508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219802" y="804998"/>
            <a:ext cx="7150608" cy="2871216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</a:t>
            </a:r>
            <a:r>
              <a:rPr lang="nl-NL" b="1" dirty="0"/>
              <a:t>Gegeneraliseerde</a:t>
            </a:r>
            <a:r>
              <a:rPr lang="nl-NL" dirty="0"/>
              <a:t> epilepsie vanuit de totale hersenen: tonische-clonische aanvallen;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</a:t>
            </a:r>
            <a:r>
              <a:rPr lang="nl-NL" b="1" dirty="0"/>
              <a:t>Partiële</a:t>
            </a:r>
            <a:r>
              <a:rPr lang="nl-NL" dirty="0"/>
              <a:t> epilepsie vanuit een haard (focus) kan overgaan in een secundaire gegeneraliseerde aanval.</a:t>
            </a:r>
          </a:p>
        </p:txBody>
      </p:sp>
      <p:pic>
        <p:nvPicPr>
          <p:cNvPr id="4" name="Picture 4" descr="brain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77032" y="4150596"/>
            <a:ext cx="2063722" cy="2231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2" name="Straight Connector 13">
            <a:extLst>
              <a:ext uri="{FF2B5EF4-FFF2-40B4-BE49-F238E27FC236}">
                <a16:creationId xmlns:a16="http://schemas.microsoft.com/office/drawing/2014/main" id="{58701537-A285-444A-A1D5-75B7092DF4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4422775" y="4803229"/>
            <a:ext cx="0" cy="9144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539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6">
            <a:extLst>
              <a:ext uri="{FF2B5EF4-FFF2-40B4-BE49-F238E27FC236}">
                <a16:creationId xmlns:a16="http://schemas.microsoft.com/office/drawing/2014/main" id="{A10C41F2-1746-4431-9B52-B9F147A896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custGeom>
            <a:avLst/>
            <a:gdLst>
              <a:gd name="connsiteX0" fmla="*/ 0 w 3096136"/>
              <a:gd name="connsiteY0" fmla="*/ 0 h 5856137"/>
              <a:gd name="connsiteX1" fmla="*/ 3096136 w 3096136"/>
              <a:gd name="connsiteY1" fmla="*/ 0 h 5856137"/>
              <a:gd name="connsiteX2" fmla="*/ 3096136 w 3096136"/>
              <a:gd name="connsiteY2" fmla="*/ 5856137 h 5856137"/>
              <a:gd name="connsiteX3" fmla="*/ 0 w 3096136"/>
              <a:gd name="connsiteY3" fmla="*/ 5856137 h 5856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96136" h="5856137">
                <a:moveTo>
                  <a:pt x="0" y="0"/>
                </a:moveTo>
                <a:lnTo>
                  <a:pt x="3096136" y="0"/>
                </a:lnTo>
                <a:lnTo>
                  <a:pt x="3096136" y="5856137"/>
                </a:lnTo>
                <a:lnTo>
                  <a:pt x="0" y="5856137"/>
                </a:lnTo>
                <a:close/>
              </a:path>
            </a:pathLst>
          </a:custGeom>
          <a:blipFill dpi="0" rotWithShape="1">
            <a:blip r:embed="rId3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0" ty="0" sx="75000" sy="75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7984928E-D694-4849-BBAD-D7C7DC4054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94020" y="643461"/>
            <a:ext cx="7654513" cy="5571069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19803" y="4735775"/>
            <a:ext cx="7006998" cy="1245732"/>
          </a:xfrm>
        </p:spPr>
        <p:txBody>
          <a:bodyPr anchor="t"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Verschijnselen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219802" y="965864"/>
            <a:ext cx="7006998" cy="3450370"/>
          </a:xfrm>
        </p:spPr>
        <p:txBody>
          <a:bodyPr anchor="b"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rgbClr val="FFFFFF"/>
                </a:solidFill>
              </a:rPr>
              <a:t> Onwillekeurige lichamelijke bewegingen en een daling (ook verlies) van het bewustzijn: </a:t>
            </a:r>
            <a:r>
              <a:rPr lang="nl-NL" sz="2000" b="1" dirty="0">
                <a:solidFill>
                  <a:srgbClr val="FFFFFF"/>
                </a:solidFill>
              </a:rPr>
              <a:t>convulsie of grand mal.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rgbClr val="FFFFFF"/>
                </a:solidFill>
              </a:rPr>
              <a:t> Voorafgaand via de zintuigen vaak vreemde gewaarwordingen, zoals het zien van lichtflitsen of het ruiken van geuren (aura)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rgbClr val="FFFFFF"/>
                </a:solidFill>
              </a:rPr>
              <a:t> Soms is iemand alleen maar even afwezig (</a:t>
            </a:r>
            <a:r>
              <a:rPr lang="nl-NL" sz="2000" b="1" dirty="0">
                <a:solidFill>
                  <a:srgbClr val="FFFFFF"/>
                </a:solidFill>
              </a:rPr>
              <a:t>absence/petit mal</a:t>
            </a:r>
            <a:r>
              <a:rPr lang="nl-NL" sz="2000" dirty="0">
                <a:solidFill>
                  <a:srgbClr val="FFFFFF"/>
                </a:solidFill>
              </a:rPr>
              <a:t>).</a:t>
            </a:r>
          </a:p>
        </p:txBody>
      </p:sp>
      <p:cxnSp>
        <p:nvCxnSpPr>
          <p:cNvPr id="7" name="Straight Connector 11">
            <a:extLst>
              <a:ext uri="{FF2B5EF4-FFF2-40B4-BE49-F238E27FC236}">
                <a16:creationId xmlns:a16="http://schemas.microsoft.com/office/drawing/2014/main" id="{99237721-19CF-41B1-AA0A-E1E1A8282D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324317" y="4576004"/>
            <a:ext cx="4572000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14082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7">
            <a:extLst>
              <a:ext uri="{FF2B5EF4-FFF2-40B4-BE49-F238E27FC236}">
                <a16:creationId xmlns:a16="http://schemas.microsoft.com/office/drawing/2014/main" id="{DAA7C513-277B-4325-9779-116946C0D3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632" y="484632"/>
            <a:ext cx="11207835" cy="35119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9">
            <a:extLst>
              <a:ext uri="{FF2B5EF4-FFF2-40B4-BE49-F238E27FC236}">
                <a16:creationId xmlns:a16="http://schemas.microsoft.com/office/drawing/2014/main" id="{A20F6923-DC2F-4143-ACA0-519D0FE6C7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632" y="4150596"/>
            <a:ext cx="3248522" cy="2219668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1">
            <a:extLst>
              <a:ext uri="{FF2B5EF4-FFF2-40B4-BE49-F238E27FC236}">
                <a16:creationId xmlns:a16="http://schemas.microsoft.com/office/drawing/2014/main" id="{8319B32C-704E-4A0B-BD7B-186B70511A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97745" y="4150596"/>
            <a:ext cx="7794722" cy="221966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178301" y="4391025"/>
            <a:ext cx="7192110" cy="1738808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Oorzaken	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49265" y="966217"/>
            <a:ext cx="9920901" cy="2545732"/>
          </a:xfrm>
        </p:spPr>
        <p:txBody>
          <a:bodyPr anchor="ctr"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Een deel ligt bij bepaalde hersenaandoeningen, waardoor de hersenen beschadigd worden en het een bron van epilepsie wordt;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Een deel is </a:t>
            </a:r>
            <a:r>
              <a:rPr lang="nl-NL" b="1" dirty="0"/>
              <a:t>erfelijk</a:t>
            </a:r>
            <a:r>
              <a:rPr lang="nl-NL" dirty="0"/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Een deel komt door plotseling optredende externe (uitlokkende) omstandigheden;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Meer dan de helft (70%) is onbekend.</a:t>
            </a:r>
          </a:p>
        </p:txBody>
      </p:sp>
    </p:spTree>
    <p:extLst>
      <p:ext uri="{BB962C8B-B14F-4D97-AF65-F5344CB8AC3E}">
        <p14:creationId xmlns:p14="http://schemas.microsoft.com/office/powerpoint/2010/main" val="2560018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9B8E572-2CE6-4185-BC38-989024BC01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nl-NL" dirty="0"/>
              <a:t>Bekende oorzaken o.a.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5415567-45D9-4FB5-B020-6FAD778894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24128" y="2286000"/>
            <a:ext cx="9720071" cy="402336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Zuurstoftekort bij de geboorte;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Infecties;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Hersentrauma;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Littekenweefsel;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Vergiftiging: alcohol, drugs, medicijnen;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Vaataandoeningen.</a:t>
            </a:r>
          </a:p>
        </p:txBody>
      </p:sp>
    </p:spTree>
    <p:extLst>
      <p:ext uri="{BB962C8B-B14F-4D97-AF65-F5344CB8AC3E}">
        <p14:creationId xmlns:p14="http://schemas.microsoft.com/office/powerpoint/2010/main" val="11167087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E5B3935F-AC8A-4AE4-9527-D439FA6B0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8199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3468" y="643467"/>
            <a:ext cx="3415612" cy="5571066"/>
          </a:xfrm>
        </p:spPr>
        <p:txBody>
          <a:bodyPr>
            <a:normAutofit/>
          </a:bodyPr>
          <a:lstStyle/>
          <a:p>
            <a:r>
              <a:rPr lang="nl-NL" sz="3900">
                <a:solidFill>
                  <a:srgbClr val="FFFFFF"/>
                </a:solidFill>
              </a:rPr>
              <a:t>Uitlokkende factoren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C479C09C-D6B7-4829-AA08-1C674AAAFE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6584581"/>
              </p:ext>
            </p:extLst>
          </p:nvPr>
        </p:nvGraphicFramePr>
        <p:xfrm>
          <a:off x="5191538" y="815008"/>
          <a:ext cx="6245087" cy="52279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729643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nl-NL"/>
              <a:t>Diagnose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48C27814-6F36-4DAC-B8E7-6CEE6C8807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07504" y="2386051"/>
            <a:ext cx="3448851" cy="3448851"/>
          </a:xfrm>
          <a:prstGeom prst="rect">
            <a:avLst/>
          </a:prstGeom>
        </p:spPr>
      </p:pic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063613" y="2286000"/>
            <a:ext cx="5680587" cy="4023360"/>
          </a:xfrm>
        </p:spPr>
        <p:txBody>
          <a:bodyPr>
            <a:normAutofit/>
          </a:bodyPr>
          <a:lstStyle/>
          <a:p>
            <a:r>
              <a:rPr lang="nl-NL" dirty="0"/>
              <a:t> Goede beschrijving van de aanval;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Evt. beeldmateriaal;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EEG;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CT-scan;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MRI.</a:t>
            </a:r>
          </a:p>
        </p:txBody>
      </p:sp>
    </p:spTree>
    <p:extLst>
      <p:ext uri="{BB962C8B-B14F-4D97-AF65-F5344CB8AC3E}">
        <p14:creationId xmlns:p14="http://schemas.microsoft.com/office/powerpoint/2010/main" val="6363422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">
  <a:themeElements>
    <a:clrScheme name="Aangepast 2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E32D91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11B389"/>
      </a:hlink>
      <a:folHlink>
        <a:srgbClr val="8C8C8C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B4028482-F53A-4442-AB14-9B7A43F44F96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1493</Words>
  <Application>Microsoft Office PowerPoint</Application>
  <PresentationFormat>Breedbeeld</PresentationFormat>
  <Paragraphs>190</Paragraphs>
  <Slides>30</Slides>
  <Notes>5</Notes>
  <HiddenSlides>0</HiddenSlides>
  <MMClips>2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30</vt:i4>
      </vt:variant>
    </vt:vector>
  </HeadingPairs>
  <TitlesOfParts>
    <vt:vector size="35" baseType="lpstr">
      <vt:lpstr>Arial</vt:lpstr>
      <vt:lpstr>Calibri</vt:lpstr>
      <vt:lpstr>Tw Cen MT</vt:lpstr>
      <vt:lpstr>Wingdings 3</vt:lpstr>
      <vt:lpstr>Integraal</vt:lpstr>
      <vt:lpstr>Neurologische aandoeningen</vt:lpstr>
      <vt:lpstr>Planning vandaag</vt:lpstr>
      <vt:lpstr>epilepsie</vt:lpstr>
      <vt:lpstr>Uitingsvormen</vt:lpstr>
      <vt:lpstr>Verschijnselen</vt:lpstr>
      <vt:lpstr>Oorzaken </vt:lpstr>
      <vt:lpstr>Bekende oorzaken o.a.</vt:lpstr>
      <vt:lpstr>Uitlokkende factoren</vt:lpstr>
      <vt:lpstr>Diagnose</vt:lpstr>
      <vt:lpstr>Complicatie</vt:lpstr>
      <vt:lpstr>Therapie (behandeling)</vt:lpstr>
      <vt:lpstr>Anti-epileptica</vt:lpstr>
      <vt:lpstr>Niet-epileptische aanvallen</vt:lpstr>
      <vt:lpstr>Multiple Sclerose (MS)</vt:lpstr>
      <vt:lpstr>PowerPoint-presentatie</vt:lpstr>
      <vt:lpstr>Meest voorkomende verschijnselen</vt:lpstr>
      <vt:lpstr>Bijkomende verschijnselen</vt:lpstr>
      <vt:lpstr>Oorzaken</vt:lpstr>
      <vt:lpstr>Risicofactoren voor verergering</vt:lpstr>
      <vt:lpstr>Lumbaalpunctie</vt:lpstr>
      <vt:lpstr>verloop</vt:lpstr>
      <vt:lpstr>Therapie</vt:lpstr>
      <vt:lpstr>Parkinson</vt:lpstr>
      <vt:lpstr>Oorzaak &amp; gevolg</vt:lpstr>
      <vt:lpstr>Primaire symptomen</vt:lpstr>
      <vt:lpstr>Secundaire symptomen</vt:lpstr>
      <vt:lpstr>Daarnaast ook nog:</vt:lpstr>
      <vt:lpstr>Diagnosestelling</vt:lpstr>
      <vt:lpstr>Therapie</vt:lpstr>
      <vt:lpstr>Vragen?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Neurologische aandoeningen</dc:title>
  <dc:creator>Hanneke van Tuinen</dc:creator>
  <cp:lastModifiedBy>Hanneke van Tuinen</cp:lastModifiedBy>
  <cp:revision>1</cp:revision>
  <dcterms:created xsi:type="dcterms:W3CDTF">2020-10-09T06:49:53Z</dcterms:created>
  <dcterms:modified xsi:type="dcterms:W3CDTF">2020-10-09T06:50:02Z</dcterms:modified>
</cp:coreProperties>
</file>